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theme/themeOverride1.xml" ContentType="application/vnd.openxmlformats-officedocument.themeOverride+xml"/>
  <Override PartName="/ppt/charts/chart7.xml" ContentType="application/vnd.openxmlformats-officedocument.drawingml.chart+xml"/>
  <Override PartName="/ppt/theme/themeOverride2.xml" ContentType="application/vnd.openxmlformats-officedocument.themeOverride+xml"/>
  <Override PartName="/ppt/charts/chart8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3.xml" ContentType="application/vnd.openxmlformats-officedocument.themeOverr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309" r:id="rId5"/>
    <p:sldId id="458" r:id="rId6"/>
    <p:sldId id="260" r:id="rId7"/>
    <p:sldId id="454" r:id="rId8"/>
    <p:sldId id="464" r:id="rId9"/>
    <p:sldId id="391" r:id="rId10"/>
    <p:sldId id="465" r:id="rId11"/>
    <p:sldId id="258" r:id="rId12"/>
    <p:sldId id="376" r:id="rId13"/>
    <p:sldId id="377" r:id="rId14"/>
    <p:sldId id="293" r:id="rId15"/>
    <p:sldId id="466" r:id="rId16"/>
    <p:sldId id="459" r:id="rId17"/>
  </p:sldIdLst>
  <p:sldSz cx="12192000" cy="6858000"/>
  <p:notesSz cx="6797675" cy="992505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5407" autoAdjust="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2.bin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7.bin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9.bin"/><Relationship Id="rId1" Type="http://schemas.openxmlformats.org/officeDocument/2006/relationships/themeOverride" Target="../theme/themeOverride1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0.bin"/><Relationship Id="rId1" Type="http://schemas.openxmlformats.org/officeDocument/2006/relationships/themeOverride" Target="../theme/themeOverride2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K:\My_DOC\Diser\!&#1055;&#1088;&#1077;&#1079;&#1077;&#1085;&#1090;&#1072;&#1094;&#1084;&#1103;\&#1043;&#1088;&#1072;&#1092;&#1080;&#1082;&#1080;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ksym\Desktop\&#1057;&#1083;&#1072;&#1081;&#1076;%20&#1076;&#1083;&#1103;%20&#1089;&#1090;&#1086;&#1082;&#1072;%20&#1044;&#1085;&#1077;&#1087;&#1088;&#1072;%20&#1080;%20&#1044;&#1091;&#1085;&#1072;&#1103;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52606854136156"/>
          <c:y val="9.3116431050842274E-2"/>
          <c:w val="0.76275717380344799"/>
          <c:h val="0.72488588112275409"/>
        </c:manualLayout>
      </c:layout>
      <c:lineChart>
        <c:grouping val="standard"/>
        <c:varyColors val="0"/>
        <c:ser>
          <c:idx val="1"/>
          <c:order val="0"/>
          <c:tx>
            <c:strRef>
              <c:f>'Содержание в Атм.осадках'!$I$2</c:f>
              <c:strCache>
                <c:ptCount val="1"/>
              </c:strCache>
            </c:strRef>
          </c:tx>
          <c:spPr>
            <a:ln w="47625" cmpd="sng">
              <a:solidFill>
                <a:srgbClr val="A50021"/>
              </a:solidFill>
              <a:prstDash val="solid"/>
            </a:ln>
          </c:spPr>
          <c:marker>
            <c:symbol val="square"/>
            <c:size val="5"/>
            <c:spPr>
              <a:solidFill>
                <a:srgbClr val="A50021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cat>
            <c:numRef>
              <c:f>'Содержание в Атм.осадках'!$H$3:$H$39</c:f>
              <c:numCache>
                <c:formatCode>General</c:formatCode>
                <c:ptCount val="37"/>
                <c:pt idx="0">
                  <c:v>1966</c:v>
                </c:pt>
                <c:pt idx="1">
                  <c:v>1967</c:v>
                </c:pt>
                <c:pt idx="2">
                  <c:v>1968</c:v>
                </c:pt>
                <c:pt idx="3">
                  <c:v>1969</c:v>
                </c:pt>
                <c:pt idx="4">
                  <c:v>1970</c:v>
                </c:pt>
                <c:pt idx="5">
                  <c:v>1987</c:v>
                </c:pt>
                <c:pt idx="6">
                  <c:v>1988</c:v>
                </c:pt>
                <c:pt idx="7">
                  <c:v>1989</c:v>
                </c:pt>
                <c:pt idx="8">
                  <c:v>1989</c:v>
                </c:pt>
                <c:pt idx="9">
                  <c:v>1990</c:v>
                </c:pt>
                <c:pt idx="10">
                  <c:v>1991</c:v>
                </c:pt>
                <c:pt idx="11">
                  <c:v>1992</c:v>
                </c:pt>
                <c:pt idx="12">
                  <c:v>1993</c:v>
                </c:pt>
                <c:pt idx="13">
                  <c:v>1994</c:v>
                </c:pt>
                <c:pt idx="14">
                  <c:v>1995</c:v>
                </c:pt>
                <c:pt idx="15">
                  <c:v>1996</c:v>
                </c:pt>
                <c:pt idx="16">
                  <c:v>1997</c:v>
                </c:pt>
                <c:pt idx="17">
                  <c:v>1998</c:v>
                </c:pt>
                <c:pt idx="18">
                  <c:v>1999</c:v>
                </c:pt>
                <c:pt idx="19">
                  <c:v>2000</c:v>
                </c:pt>
                <c:pt idx="20">
                  <c:v>2001</c:v>
                </c:pt>
                <c:pt idx="21">
                  <c:v>2002</c:v>
                </c:pt>
                <c:pt idx="22">
                  <c:v>2003</c:v>
                </c:pt>
                <c:pt idx="23">
                  <c:v>2004</c:v>
                </c:pt>
                <c:pt idx="24">
                  <c:v>2005</c:v>
                </c:pt>
                <c:pt idx="25">
                  <c:v>2006</c:v>
                </c:pt>
                <c:pt idx="26">
                  <c:v>2007</c:v>
                </c:pt>
                <c:pt idx="27">
                  <c:v>2008</c:v>
                </c:pt>
                <c:pt idx="28">
                  <c:v>2009</c:v>
                </c:pt>
                <c:pt idx="29">
                  <c:v>2010</c:v>
                </c:pt>
                <c:pt idx="30">
                  <c:v>2011</c:v>
                </c:pt>
                <c:pt idx="31">
                  <c:v>2012</c:v>
                </c:pt>
                <c:pt idx="32">
                  <c:v>2013</c:v>
                </c:pt>
                <c:pt idx="33">
                  <c:v>2014</c:v>
                </c:pt>
                <c:pt idx="34">
                  <c:v>2015</c:v>
                </c:pt>
                <c:pt idx="35">
                  <c:v>2016</c:v>
                </c:pt>
                <c:pt idx="36">
                  <c:v>2017</c:v>
                </c:pt>
              </c:numCache>
            </c:numRef>
          </c:cat>
          <c:val>
            <c:numRef>
              <c:f>'Содержание в Атм.осадках'!$I$3:$I$39</c:f>
              <c:numCache>
                <c:formatCode>0.00</c:formatCode>
                <c:ptCount val="37"/>
                <c:pt idx="0">
                  <c:v>0.91249999999999998</c:v>
                </c:pt>
                <c:pt idx="1">
                  <c:v>1.6074999999999999</c:v>
                </c:pt>
                <c:pt idx="2">
                  <c:v>1.476</c:v>
                </c:pt>
                <c:pt idx="4">
                  <c:v>0.96099999999999997</c:v>
                </c:pt>
                <c:pt idx="8">
                  <c:v>2.1220000000000003</c:v>
                </c:pt>
                <c:pt idx="9">
                  <c:v>2.1060526315789474</c:v>
                </c:pt>
                <c:pt idx="10">
                  <c:v>2.0116842105263157</c:v>
                </c:pt>
                <c:pt idx="11">
                  <c:v>1.9873684210526319</c:v>
                </c:pt>
                <c:pt idx="12">
                  <c:v>2.2525263157894737</c:v>
                </c:pt>
                <c:pt idx="13">
                  <c:v>1.836529411764706</c:v>
                </c:pt>
                <c:pt idx="14">
                  <c:v>1.2369444444444446</c:v>
                </c:pt>
                <c:pt idx="15">
                  <c:v>1.6701111111111115</c:v>
                </c:pt>
                <c:pt idx="16">
                  <c:v>0.78552631578947363</c:v>
                </c:pt>
                <c:pt idx="17">
                  <c:v>0.7988421052631578</c:v>
                </c:pt>
                <c:pt idx="18">
                  <c:v>0.76005263157894742</c:v>
                </c:pt>
                <c:pt idx="19">
                  <c:v>0.64211111111111097</c:v>
                </c:pt>
                <c:pt idx="20">
                  <c:v>0.73031578947368425</c:v>
                </c:pt>
                <c:pt idx="21">
                  <c:v>0.5273684210526316</c:v>
                </c:pt>
                <c:pt idx="22">
                  <c:v>0.66105263157894745</c:v>
                </c:pt>
                <c:pt idx="23">
                  <c:v>0.88384210526315787</c:v>
                </c:pt>
                <c:pt idx="24">
                  <c:v>0.82126315789473681</c:v>
                </c:pt>
                <c:pt idx="25">
                  <c:v>0.57010526315789467</c:v>
                </c:pt>
                <c:pt idx="26">
                  <c:v>0.55714393939393947</c:v>
                </c:pt>
                <c:pt idx="27">
                  <c:v>0.63140214646464665</c:v>
                </c:pt>
                <c:pt idx="28">
                  <c:v>0.57233157357547604</c:v>
                </c:pt>
                <c:pt idx="29">
                  <c:v>0.71634515890613459</c:v>
                </c:pt>
                <c:pt idx="30">
                  <c:v>0.63394292929292928</c:v>
                </c:pt>
                <c:pt idx="31">
                  <c:v>0.57148854397634874</c:v>
                </c:pt>
                <c:pt idx="32">
                  <c:v>0.62859817689085995</c:v>
                </c:pt>
                <c:pt idx="33">
                  <c:v>0.65476804631682695</c:v>
                </c:pt>
                <c:pt idx="34">
                  <c:v>0.48793476430976429</c:v>
                </c:pt>
                <c:pt idx="35">
                  <c:v>0.61893055555555543</c:v>
                </c:pt>
                <c:pt idx="36">
                  <c:v>0.4435628306878307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A5A-4328-9FA3-1A54406F0F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6306864"/>
        <c:axId val="1"/>
      </c:lineChart>
      <c:lineChart>
        <c:grouping val="standard"/>
        <c:varyColors val="0"/>
        <c:ser>
          <c:idx val="0"/>
          <c:order val="1"/>
          <c:tx>
            <c:strRef>
              <c:f>'Содержание в Атм.осадках'!$J$2</c:f>
              <c:strCache>
                <c:ptCount val="1"/>
              </c:strCache>
            </c:strRef>
          </c:tx>
          <c:spPr>
            <a:ln w="47625">
              <a:solidFill>
                <a:schemeClr val="accent4">
                  <a:lumMod val="50000"/>
                </a:schemeClr>
              </a:solidFill>
              <a:prstDash val="solid"/>
            </a:ln>
          </c:spPr>
          <c:marker>
            <c:symbol val="diamond"/>
            <c:size val="5"/>
            <c:spPr>
              <a:solidFill>
                <a:schemeClr val="accent4">
                  <a:lumMod val="50000"/>
                </a:schemeClr>
              </a:solidFill>
              <a:ln w="6350">
                <a:solidFill>
                  <a:srgbClr val="00B0F0"/>
                </a:solidFill>
                <a:prstDash val="solid"/>
              </a:ln>
            </c:spPr>
          </c:marker>
          <c:cat>
            <c:numRef>
              <c:f>'Содержание в Атм.осадках'!$H$3:$H$39</c:f>
              <c:numCache>
                <c:formatCode>General</c:formatCode>
                <c:ptCount val="37"/>
                <c:pt idx="0">
                  <c:v>1966</c:v>
                </c:pt>
                <c:pt idx="1">
                  <c:v>1967</c:v>
                </c:pt>
                <c:pt idx="2">
                  <c:v>1968</c:v>
                </c:pt>
                <c:pt idx="3">
                  <c:v>1969</c:v>
                </c:pt>
                <c:pt idx="4">
                  <c:v>1970</c:v>
                </c:pt>
                <c:pt idx="5">
                  <c:v>1987</c:v>
                </c:pt>
                <c:pt idx="6">
                  <c:v>1988</c:v>
                </c:pt>
                <c:pt idx="7">
                  <c:v>1989</c:v>
                </c:pt>
                <c:pt idx="8">
                  <c:v>1989</c:v>
                </c:pt>
                <c:pt idx="9">
                  <c:v>1990</c:v>
                </c:pt>
                <c:pt idx="10">
                  <c:v>1991</c:v>
                </c:pt>
                <c:pt idx="11">
                  <c:v>1992</c:v>
                </c:pt>
                <c:pt idx="12">
                  <c:v>1993</c:v>
                </c:pt>
                <c:pt idx="13">
                  <c:v>1994</c:v>
                </c:pt>
                <c:pt idx="14">
                  <c:v>1995</c:v>
                </c:pt>
                <c:pt idx="15">
                  <c:v>1996</c:v>
                </c:pt>
                <c:pt idx="16">
                  <c:v>1997</c:v>
                </c:pt>
                <c:pt idx="17">
                  <c:v>1998</c:v>
                </c:pt>
                <c:pt idx="18">
                  <c:v>1999</c:v>
                </c:pt>
                <c:pt idx="19">
                  <c:v>2000</c:v>
                </c:pt>
                <c:pt idx="20">
                  <c:v>2001</c:v>
                </c:pt>
                <c:pt idx="21">
                  <c:v>2002</c:v>
                </c:pt>
                <c:pt idx="22">
                  <c:v>2003</c:v>
                </c:pt>
                <c:pt idx="23">
                  <c:v>2004</c:v>
                </c:pt>
                <c:pt idx="24">
                  <c:v>2005</c:v>
                </c:pt>
                <c:pt idx="25">
                  <c:v>2006</c:v>
                </c:pt>
                <c:pt idx="26">
                  <c:v>2007</c:v>
                </c:pt>
                <c:pt idx="27">
                  <c:v>2008</c:v>
                </c:pt>
                <c:pt idx="28">
                  <c:v>2009</c:v>
                </c:pt>
                <c:pt idx="29">
                  <c:v>2010</c:v>
                </c:pt>
                <c:pt idx="30">
                  <c:v>2011</c:v>
                </c:pt>
                <c:pt idx="31">
                  <c:v>2012</c:v>
                </c:pt>
                <c:pt idx="32">
                  <c:v>2013</c:v>
                </c:pt>
                <c:pt idx="33">
                  <c:v>2014</c:v>
                </c:pt>
                <c:pt idx="34">
                  <c:v>2015</c:v>
                </c:pt>
                <c:pt idx="35">
                  <c:v>2016</c:v>
                </c:pt>
                <c:pt idx="36">
                  <c:v>2017</c:v>
                </c:pt>
              </c:numCache>
            </c:numRef>
          </c:cat>
          <c:val>
            <c:numRef>
              <c:f>'Содержание в Атм.осадках'!$J$3:$J$39</c:f>
              <c:numCache>
                <c:formatCode>0.00</c:formatCode>
                <c:ptCount val="37"/>
                <c:pt idx="0">
                  <c:v>9.8583333333333325</c:v>
                </c:pt>
                <c:pt idx="1">
                  <c:v>12.737500000000001</c:v>
                </c:pt>
                <c:pt idx="2">
                  <c:v>10.573</c:v>
                </c:pt>
                <c:pt idx="3">
                  <c:v>17.100000000000001</c:v>
                </c:pt>
                <c:pt idx="4">
                  <c:v>13.115</c:v>
                </c:pt>
                <c:pt idx="8">
                  <c:v>19.327333333333332</c:v>
                </c:pt>
                <c:pt idx="9">
                  <c:v>14.28247368421053</c:v>
                </c:pt>
                <c:pt idx="10">
                  <c:v>12.786947368421052</c:v>
                </c:pt>
                <c:pt idx="11">
                  <c:v>13.328684210526317</c:v>
                </c:pt>
                <c:pt idx="12">
                  <c:v>12.717166666666664</c:v>
                </c:pt>
                <c:pt idx="13">
                  <c:v>13.949117647058824</c:v>
                </c:pt>
                <c:pt idx="14">
                  <c:v>9.2355555555555551</c:v>
                </c:pt>
                <c:pt idx="15">
                  <c:v>9.0697777777777802</c:v>
                </c:pt>
                <c:pt idx="16">
                  <c:v>6.9155263157894744</c:v>
                </c:pt>
                <c:pt idx="17">
                  <c:v>6.5379473684210518</c:v>
                </c:pt>
                <c:pt idx="18">
                  <c:v>6.7815789473684207</c:v>
                </c:pt>
                <c:pt idx="19">
                  <c:v>7.6655555555555548</c:v>
                </c:pt>
                <c:pt idx="20">
                  <c:v>7.3451052631578957</c:v>
                </c:pt>
                <c:pt idx="21">
                  <c:v>6.7811578947368414</c:v>
                </c:pt>
                <c:pt idx="22">
                  <c:v>7.3232631578947363</c:v>
                </c:pt>
                <c:pt idx="23">
                  <c:v>8.7750526315789479</c:v>
                </c:pt>
                <c:pt idx="24">
                  <c:v>7.1470000000000002</c:v>
                </c:pt>
                <c:pt idx="25">
                  <c:v>8.3986315789473682</c:v>
                </c:pt>
                <c:pt idx="26">
                  <c:v>8.890641873278236</c:v>
                </c:pt>
                <c:pt idx="27">
                  <c:v>7.9656125841750862</c:v>
                </c:pt>
                <c:pt idx="28">
                  <c:v>8.2393561133987969</c:v>
                </c:pt>
                <c:pt idx="29">
                  <c:v>8.3331374722838145</c:v>
                </c:pt>
                <c:pt idx="30">
                  <c:v>8.9852034722222225</c:v>
                </c:pt>
                <c:pt idx="31">
                  <c:v>9.1711802783936935</c:v>
                </c:pt>
                <c:pt idx="32">
                  <c:v>8.6765465631929075</c:v>
                </c:pt>
                <c:pt idx="33">
                  <c:v>6.4687982261640791</c:v>
                </c:pt>
                <c:pt idx="34">
                  <c:v>8.7192849326599315</c:v>
                </c:pt>
                <c:pt idx="35">
                  <c:v>7.7541759259259253</c:v>
                </c:pt>
                <c:pt idx="36">
                  <c:v>6.5682086940836939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A5A-4328-9FA3-1A54406F0F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"/>
        <c:axId val="4"/>
      </c:lineChart>
      <c:catAx>
        <c:axId val="3163068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 anchor="t" anchorCtr="0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uk-UA"/>
          </a:p>
        </c:txPr>
        <c:crossAx val="1"/>
        <c:crosses val="autoZero"/>
        <c:auto val="0"/>
        <c:lblAlgn val="ctr"/>
        <c:lblOffset val="100"/>
        <c:tickLblSkip val="2"/>
        <c:tickMarkSkip val="1"/>
        <c:noMultiLvlLbl val="0"/>
      </c:catAx>
      <c:valAx>
        <c:axId val="1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uk-UA"/>
          </a:p>
        </c:txPr>
        <c:crossAx val="316306864"/>
        <c:crosses val="autoZero"/>
        <c:crossBetween val="between"/>
      </c:valAx>
      <c:catAx>
        <c:axId val="3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"/>
        <c:crosses val="autoZero"/>
        <c:auto val="0"/>
        <c:lblAlgn val="ctr"/>
        <c:lblOffset val="100"/>
        <c:noMultiLvlLbl val="0"/>
      </c:catAx>
      <c:valAx>
        <c:axId val="4"/>
        <c:scaling>
          <c:orientation val="minMax"/>
        </c:scaling>
        <c:delete val="0"/>
        <c:axPos val="r"/>
        <c:numFmt formatCode="General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uk-UA"/>
          </a:p>
        </c:txPr>
        <c:crossAx val="3"/>
        <c:crosses val="max"/>
        <c:crossBetween val="between"/>
      </c:valAx>
      <c:spPr>
        <a:noFill/>
        <a:ln w="12700">
          <a:noFill/>
          <a:prstDash val="solid"/>
        </a:ln>
      </c:spPr>
    </c:plotArea>
    <c:legend>
      <c:legendPos val="r"/>
      <c:layout>
        <c:manualLayout>
          <c:xMode val="edge"/>
          <c:yMode val="edge"/>
          <c:x val="0.57848019895532554"/>
          <c:y val="3.5993795482360438E-2"/>
          <c:w val="0.28221523427782391"/>
          <c:h val="9.4092004252432054E-2"/>
        </c:manualLayout>
      </c:layout>
      <c:overlay val="0"/>
      <c:spPr>
        <a:solidFill>
          <a:srgbClr val="FFFFFF"/>
        </a:solidFill>
        <a:ln w="3175">
          <a:noFill/>
          <a:prstDash val="solid"/>
        </a:ln>
      </c:spPr>
      <c:txPr>
        <a:bodyPr/>
        <a:lstStyle/>
        <a:p>
          <a:pPr>
            <a:defRPr sz="20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uk-UA"/>
        </a:p>
      </c:txPr>
    </c:legend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uk-UA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1">
                <a:solidFill>
                  <a:schemeClr val="accent5">
                    <a:lumMod val="75000"/>
                  </a:schemeClr>
                </a:solidFill>
              </a:defRPr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Phosphate ions discharge</a:t>
            </a:r>
          </a:p>
          <a:p>
            <a:pPr>
              <a:defRPr b="1">
                <a:solidFill>
                  <a:schemeClr val="accent5">
                    <a:lumMod val="75000"/>
                  </a:schemeClr>
                </a:solidFill>
              </a:defRPr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 (1989-2016)</a:t>
            </a:r>
          </a:p>
        </c:rich>
      </c:tx>
      <c:layout>
        <c:manualLayout>
          <c:xMode val="edge"/>
          <c:yMode val="edge"/>
          <c:x val="0.35064074728330913"/>
          <c:y val="8.9856335409525933E-3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7915224918505546"/>
          <c:y val="0.12823139331333369"/>
          <c:w val="0.78017573028353682"/>
          <c:h val="0.6846575545130239"/>
        </c:manualLayout>
      </c:layout>
      <c:barChart>
        <c:barDir val="col"/>
        <c:grouping val="clustered"/>
        <c:varyColors val="0"/>
        <c:ser>
          <c:idx val="0"/>
          <c:order val="0"/>
          <c:tx>
            <c:v>The Danube (Vylkove) PO4</c:v>
          </c:tx>
          <c:spPr>
            <a:solidFill>
              <a:schemeClr val="accent2">
                <a:lumMod val="75000"/>
              </a:schemeClr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[1]Лист2!$C$10:$C$14</c:f>
              <c:strCache>
                <c:ptCount val="5"/>
                <c:pt idx="0">
                  <c:v>1989-1994</c:v>
                </c:pt>
                <c:pt idx="1">
                  <c:v>1995-1999</c:v>
                </c:pt>
                <c:pt idx="2">
                  <c:v>2000-2004</c:v>
                </c:pt>
                <c:pt idx="3">
                  <c:v>2005-2009</c:v>
                </c:pt>
                <c:pt idx="4">
                  <c:v>2010-2015</c:v>
                </c:pt>
              </c:strCache>
            </c:strRef>
          </c:cat>
          <c:val>
            <c:numRef>
              <c:f>[1]Лист2!$D$10:$D$14</c:f>
              <c:numCache>
                <c:formatCode>General</c:formatCode>
                <c:ptCount val="5"/>
                <c:pt idx="0">
                  <c:v>31790.305439999996</c:v>
                </c:pt>
                <c:pt idx="1">
                  <c:v>17698.098239999999</c:v>
                </c:pt>
                <c:pt idx="2">
                  <c:v>16718.866560000002</c:v>
                </c:pt>
                <c:pt idx="3">
                  <c:v>12895.111871999999</c:v>
                </c:pt>
                <c:pt idx="4">
                  <c:v>9892.1822400000001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09-4991-B5D2-EF256380314F}"/>
            </c:ext>
          </c:extLst>
        </c:ser>
        <c:ser>
          <c:idx val="1"/>
          <c:order val="1"/>
          <c:tx>
            <c:v>The Dnieper (The Dnieper HPP) PO4</c:v>
          </c:tx>
          <c:spPr>
            <a:solidFill>
              <a:schemeClr val="accent6">
                <a:lumMod val="50000"/>
              </a:schemeClr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[1]Лист2!$C$10:$C$14</c:f>
              <c:strCache>
                <c:ptCount val="5"/>
                <c:pt idx="0">
                  <c:v>1989-1994</c:v>
                </c:pt>
                <c:pt idx="1">
                  <c:v>1995-1999</c:v>
                </c:pt>
                <c:pt idx="2">
                  <c:v>2000-2004</c:v>
                </c:pt>
                <c:pt idx="3">
                  <c:v>2005-2009</c:v>
                </c:pt>
                <c:pt idx="4">
                  <c:v>2010-2015</c:v>
                </c:pt>
              </c:strCache>
            </c:strRef>
          </c:cat>
          <c:val>
            <c:numRef>
              <c:f>[1]Лист2!$H$10:$H$14</c:f>
              <c:numCache>
                <c:formatCode>General</c:formatCode>
                <c:ptCount val="5"/>
                <c:pt idx="0">
                  <c:v>3941.7110659999998</c:v>
                </c:pt>
                <c:pt idx="1">
                  <c:v>6017.4358148000001</c:v>
                </c:pt>
                <c:pt idx="2">
                  <c:v>6686.7824902199991</c:v>
                </c:pt>
                <c:pt idx="3">
                  <c:v>7068.3825047999999</c:v>
                </c:pt>
                <c:pt idx="4">
                  <c:v>6369.2907131428565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609-4991-B5D2-EF25638031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1804808"/>
        <c:axId val="1"/>
      </c:barChart>
      <c:catAx>
        <c:axId val="3518048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uk-UA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T/year</a:t>
                </a:r>
              </a:p>
            </c:rich>
          </c:tx>
          <c:layout>
            <c:manualLayout>
              <c:xMode val="edge"/>
              <c:yMode val="edge"/>
              <c:x val="2.0197957710351069E-2"/>
              <c:y val="0.36359554342526224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uk-UA"/>
          </a:p>
        </c:txPr>
        <c:crossAx val="35180480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1.5231155005602234E-2"/>
          <c:y val="0.91804609661805681"/>
          <c:w val="0.98476884499439776"/>
          <c:h val="8.0597589848441981E-2"/>
        </c:manualLayout>
      </c:layout>
      <c:overlay val="0"/>
      <c:spPr>
        <a:solidFill>
          <a:srgbClr val="FFFFFF"/>
        </a:solidFill>
        <a:ln w="3175">
          <a:noFill/>
          <a:prstDash val="solid"/>
        </a:ln>
      </c:sp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uk-UA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778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r>
              <a:rPr lang="uk-UA"/>
              <a:t> </a:t>
            </a:r>
          </a:p>
        </c:rich>
      </c:tx>
      <c:layout>
        <c:manualLayout>
          <c:xMode val="edge"/>
          <c:yMode val="edge"/>
          <c:x val="0.49619151251360172"/>
          <c:y val="2.0527859237536656E-2"/>
        </c:manualLayout>
      </c:layout>
      <c:overlay val="0"/>
      <c:spPr>
        <a:noFill/>
        <a:ln w="28225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8.1173446133466123E-2"/>
          <c:y val="5.0775259626833151E-2"/>
          <c:w val="0.89989118607181717"/>
          <c:h val="0.80523951988392128"/>
        </c:manualLayout>
      </c:layout>
      <c:lineChart>
        <c:grouping val="standard"/>
        <c:varyColors val="0"/>
        <c:ser>
          <c:idx val="0"/>
          <c:order val="0"/>
          <c:tx>
            <c:strRef>
              <c:f>ср.Год!$B$1</c:f>
              <c:strCache>
                <c:ptCount val="1"/>
              </c:strCache>
            </c:strRef>
          </c:tx>
          <c:spPr>
            <a:ln w="14113">
              <a:solidFill>
                <a:srgbClr val="000080"/>
              </a:solidFill>
              <a:prstDash val="solid"/>
            </a:ln>
          </c:spPr>
          <c:marker>
            <c:symbol val="none"/>
          </c:marker>
          <c:cat>
            <c:numRef>
              <c:f>ср.Год!$A$2:$A$134</c:f>
              <c:numCache>
                <c:formatCode>General</c:formatCode>
                <c:ptCount val="133"/>
                <c:pt idx="0">
                  <c:v>1881</c:v>
                </c:pt>
                <c:pt idx="1">
                  <c:v>1882</c:v>
                </c:pt>
                <c:pt idx="2">
                  <c:v>1883</c:v>
                </c:pt>
                <c:pt idx="3">
                  <c:v>1884</c:v>
                </c:pt>
                <c:pt idx="4">
                  <c:v>1885</c:v>
                </c:pt>
                <c:pt idx="5">
                  <c:v>1886</c:v>
                </c:pt>
                <c:pt idx="6">
                  <c:v>1887</c:v>
                </c:pt>
                <c:pt idx="7">
                  <c:v>1888</c:v>
                </c:pt>
                <c:pt idx="8">
                  <c:v>1889</c:v>
                </c:pt>
                <c:pt idx="9">
                  <c:v>1890</c:v>
                </c:pt>
                <c:pt idx="10">
                  <c:v>1891</c:v>
                </c:pt>
                <c:pt idx="11">
                  <c:v>1892</c:v>
                </c:pt>
                <c:pt idx="12">
                  <c:v>1893</c:v>
                </c:pt>
                <c:pt idx="13">
                  <c:v>1894</c:v>
                </c:pt>
                <c:pt idx="14">
                  <c:v>1895</c:v>
                </c:pt>
                <c:pt idx="15">
                  <c:v>1896</c:v>
                </c:pt>
                <c:pt idx="16">
                  <c:v>1897</c:v>
                </c:pt>
                <c:pt idx="17">
                  <c:v>1898</c:v>
                </c:pt>
                <c:pt idx="18">
                  <c:v>1899</c:v>
                </c:pt>
                <c:pt idx="19">
                  <c:v>1900</c:v>
                </c:pt>
                <c:pt idx="20">
                  <c:v>1901</c:v>
                </c:pt>
                <c:pt idx="21">
                  <c:v>1902</c:v>
                </c:pt>
                <c:pt idx="22">
                  <c:v>1903</c:v>
                </c:pt>
                <c:pt idx="23">
                  <c:v>1904</c:v>
                </c:pt>
                <c:pt idx="24">
                  <c:v>1905</c:v>
                </c:pt>
                <c:pt idx="25">
                  <c:v>1906</c:v>
                </c:pt>
                <c:pt idx="26">
                  <c:v>1907</c:v>
                </c:pt>
                <c:pt idx="27">
                  <c:v>1908</c:v>
                </c:pt>
                <c:pt idx="28">
                  <c:v>1909</c:v>
                </c:pt>
                <c:pt idx="29">
                  <c:v>1910</c:v>
                </c:pt>
                <c:pt idx="30">
                  <c:v>1911</c:v>
                </c:pt>
                <c:pt idx="31">
                  <c:v>1912</c:v>
                </c:pt>
                <c:pt idx="32">
                  <c:v>1913</c:v>
                </c:pt>
                <c:pt idx="33">
                  <c:v>1914</c:v>
                </c:pt>
                <c:pt idx="34">
                  <c:v>1915</c:v>
                </c:pt>
                <c:pt idx="35">
                  <c:v>1916</c:v>
                </c:pt>
                <c:pt idx="36">
                  <c:v>1917</c:v>
                </c:pt>
                <c:pt idx="37">
                  <c:v>1918</c:v>
                </c:pt>
                <c:pt idx="38">
                  <c:v>1919</c:v>
                </c:pt>
                <c:pt idx="39">
                  <c:v>1920</c:v>
                </c:pt>
                <c:pt idx="40">
                  <c:v>1921</c:v>
                </c:pt>
                <c:pt idx="41">
                  <c:v>1922</c:v>
                </c:pt>
                <c:pt idx="42">
                  <c:v>1923</c:v>
                </c:pt>
                <c:pt idx="43">
                  <c:v>1924</c:v>
                </c:pt>
                <c:pt idx="44">
                  <c:v>1925</c:v>
                </c:pt>
                <c:pt idx="45">
                  <c:v>1926</c:v>
                </c:pt>
                <c:pt idx="46">
                  <c:v>1927</c:v>
                </c:pt>
                <c:pt idx="47">
                  <c:v>1928</c:v>
                </c:pt>
                <c:pt idx="48">
                  <c:v>1929</c:v>
                </c:pt>
                <c:pt idx="49">
                  <c:v>1930</c:v>
                </c:pt>
                <c:pt idx="50">
                  <c:v>1931</c:v>
                </c:pt>
                <c:pt idx="51">
                  <c:v>1932</c:v>
                </c:pt>
                <c:pt idx="52">
                  <c:v>1933</c:v>
                </c:pt>
                <c:pt idx="53">
                  <c:v>1934</c:v>
                </c:pt>
                <c:pt idx="54">
                  <c:v>1935</c:v>
                </c:pt>
                <c:pt idx="55">
                  <c:v>1936</c:v>
                </c:pt>
                <c:pt idx="56">
                  <c:v>1937</c:v>
                </c:pt>
                <c:pt idx="57">
                  <c:v>1938</c:v>
                </c:pt>
                <c:pt idx="58">
                  <c:v>1939</c:v>
                </c:pt>
                <c:pt idx="59">
                  <c:v>1940</c:v>
                </c:pt>
                <c:pt idx="60">
                  <c:v>1941</c:v>
                </c:pt>
                <c:pt idx="61">
                  <c:v>1942</c:v>
                </c:pt>
                <c:pt idx="62">
                  <c:v>1943</c:v>
                </c:pt>
                <c:pt idx="63">
                  <c:v>1944</c:v>
                </c:pt>
                <c:pt idx="64">
                  <c:v>1945</c:v>
                </c:pt>
                <c:pt idx="65">
                  <c:v>1946</c:v>
                </c:pt>
                <c:pt idx="66">
                  <c:v>1947</c:v>
                </c:pt>
                <c:pt idx="67">
                  <c:v>1948</c:v>
                </c:pt>
                <c:pt idx="68">
                  <c:v>1949</c:v>
                </c:pt>
                <c:pt idx="69">
                  <c:v>1950</c:v>
                </c:pt>
                <c:pt idx="70">
                  <c:v>1951</c:v>
                </c:pt>
                <c:pt idx="71">
                  <c:v>1952</c:v>
                </c:pt>
                <c:pt idx="72">
                  <c:v>1953</c:v>
                </c:pt>
                <c:pt idx="73">
                  <c:v>1954</c:v>
                </c:pt>
                <c:pt idx="74">
                  <c:v>1955</c:v>
                </c:pt>
                <c:pt idx="75">
                  <c:v>1956</c:v>
                </c:pt>
                <c:pt idx="76">
                  <c:v>1957</c:v>
                </c:pt>
                <c:pt idx="77">
                  <c:v>1958</c:v>
                </c:pt>
                <c:pt idx="78">
                  <c:v>1959</c:v>
                </c:pt>
                <c:pt idx="79">
                  <c:v>1960</c:v>
                </c:pt>
                <c:pt idx="80">
                  <c:v>1961</c:v>
                </c:pt>
                <c:pt idx="81">
                  <c:v>1962</c:v>
                </c:pt>
                <c:pt idx="82">
                  <c:v>1963</c:v>
                </c:pt>
                <c:pt idx="83">
                  <c:v>1964</c:v>
                </c:pt>
                <c:pt idx="84">
                  <c:v>1965</c:v>
                </c:pt>
                <c:pt idx="85">
                  <c:v>1966</c:v>
                </c:pt>
                <c:pt idx="86">
                  <c:v>1967</c:v>
                </c:pt>
                <c:pt idx="87">
                  <c:v>1968</c:v>
                </c:pt>
                <c:pt idx="88">
                  <c:v>1969</c:v>
                </c:pt>
                <c:pt idx="89">
                  <c:v>1970</c:v>
                </c:pt>
                <c:pt idx="90">
                  <c:v>1971</c:v>
                </c:pt>
                <c:pt idx="91">
                  <c:v>1972</c:v>
                </c:pt>
                <c:pt idx="92">
                  <c:v>1973</c:v>
                </c:pt>
                <c:pt idx="93">
                  <c:v>1974</c:v>
                </c:pt>
                <c:pt idx="94">
                  <c:v>1975</c:v>
                </c:pt>
                <c:pt idx="95">
                  <c:v>1976</c:v>
                </c:pt>
                <c:pt idx="96">
                  <c:v>1977</c:v>
                </c:pt>
                <c:pt idx="97">
                  <c:v>1978</c:v>
                </c:pt>
                <c:pt idx="98">
                  <c:v>1979</c:v>
                </c:pt>
                <c:pt idx="99">
                  <c:v>1980</c:v>
                </c:pt>
                <c:pt idx="100">
                  <c:v>1981</c:v>
                </c:pt>
                <c:pt idx="101">
                  <c:v>1982</c:v>
                </c:pt>
                <c:pt idx="102">
                  <c:v>1983</c:v>
                </c:pt>
                <c:pt idx="103">
                  <c:v>1984</c:v>
                </c:pt>
                <c:pt idx="104">
                  <c:v>1985</c:v>
                </c:pt>
                <c:pt idx="105">
                  <c:v>1986</c:v>
                </c:pt>
                <c:pt idx="106">
                  <c:v>1987</c:v>
                </c:pt>
                <c:pt idx="107">
                  <c:v>1988</c:v>
                </c:pt>
                <c:pt idx="108">
                  <c:v>1989</c:v>
                </c:pt>
                <c:pt idx="109">
                  <c:v>1990</c:v>
                </c:pt>
                <c:pt idx="110">
                  <c:v>1991</c:v>
                </c:pt>
                <c:pt idx="111">
                  <c:v>1992</c:v>
                </c:pt>
                <c:pt idx="112">
                  <c:v>1993</c:v>
                </c:pt>
                <c:pt idx="113">
                  <c:v>1994</c:v>
                </c:pt>
                <c:pt idx="114">
                  <c:v>1995</c:v>
                </c:pt>
                <c:pt idx="115">
                  <c:v>1996</c:v>
                </c:pt>
                <c:pt idx="116">
                  <c:v>1997</c:v>
                </c:pt>
                <c:pt idx="117">
                  <c:v>1998</c:v>
                </c:pt>
                <c:pt idx="118">
                  <c:v>1999</c:v>
                </c:pt>
                <c:pt idx="119">
                  <c:v>2000</c:v>
                </c:pt>
                <c:pt idx="120">
                  <c:v>2001</c:v>
                </c:pt>
                <c:pt idx="121">
                  <c:v>2002</c:v>
                </c:pt>
                <c:pt idx="122">
                  <c:v>2003</c:v>
                </c:pt>
                <c:pt idx="123">
                  <c:v>2004</c:v>
                </c:pt>
                <c:pt idx="124">
                  <c:v>2005</c:v>
                </c:pt>
                <c:pt idx="125">
                  <c:v>2006</c:v>
                </c:pt>
                <c:pt idx="126">
                  <c:v>2007</c:v>
                </c:pt>
                <c:pt idx="127">
                  <c:v>2008</c:v>
                </c:pt>
                <c:pt idx="128">
                  <c:v>2009</c:v>
                </c:pt>
                <c:pt idx="129">
                  <c:v>2010</c:v>
                </c:pt>
                <c:pt idx="130">
                  <c:v>2011</c:v>
                </c:pt>
                <c:pt idx="131">
                  <c:v>2012</c:v>
                </c:pt>
                <c:pt idx="132">
                  <c:v>2013</c:v>
                </c:pt>
              </c:numCache>
            </c:numRef>
          </c:cat>
          <c:val>
            <c:numRef>
              <c:f>ср.Год!$B$2:$B$134</c:f>
              <c:numCache>
                <c:formatCode>0.00</c:formatCode>
                <c:ptCount val="133"/>
                <c:pt idx="0">
                  <c:v>6.0833333333333348</c:v>
                </c:pt>
                <c:pt idx="1">
                  <c:v>8.0166666666666675</c:v>
                </c:pt>
                <c:pt idx="2">
                  <c:v>6.4166666666666652</c:v>
                </c:pt>
                <c:pt idx="3">
                  <c:v>6.8666666666666671</c:v>
                </c:pt>
                <c:pt idx="4">
                  <c:v>7.3</c:v>
                </c:pt>
                <c:pt idx="5">
                  <c:v>7.3583333333333316</c:v>
                </c:pt>
                <c:pt idx="6">
                  <c:v>6.958333333333333</c:v>
                </c:pt>
                <c:pt idx="7">
                  <c:v>6.1583333333333323</c:v>
                </c:pt>
                <c:pt idx="8">
                  <c:v>6.7583333333333329</c:v>
                </c:pt>
                <c:pt idx="9">
                  <c:v>7.2333333333333334</c:v>
                </c:pt>
                <c:pt idx="10">
                  <c:v>7.0750000000000002</c:v>
                </c:pt>
                <c:pt idx="11">
                  <c:v>7.3833333333333337</c:v>
                </c:pt>
                <c:pt idx="12">
                  <c:v>6.4</c:v>
                </c:pt>
                <c:pt idx="13">
                  <c:v>6.7833333333333323</c:v>
                </c:pt>
                <c:pt idx="14">
                  <c:v>6.7916666666666679</c:v>
                </c:pt>
                <c:pt idx="15">
                  <c:v>7.4833333333333334</c:v>
                </c:pt>
                <c:pt idx="16">
                  <c:v>7.7750000000000004</c:v>
                </c:pt>
                <c:pt idx="17">
                  <c:v>7.5416666666666679</c:v>
                </c:pt>
                <c:pt idx="18">
                  <c:v>7.2</c:v>
                </c:pt>
                <c:pt idx="19">
                  <c:v>7.708333333333333</c:v>
                </c:pt>
                <c:pt idx="20">
                  <c:v>7.5083333333333355</c:v>
                </c:pt>
                <c:pt idx="21">
                  <c:v>5.7833333333333323</c:v>
                </c:pt>
                <c:pt idx="22">
                  <c:v>8.0500000000000007</c:v>
                </c:pt>
                <c:pt idx="23">
                  <c:v>6.625</c:v>
                </c:pt>
                <c:pt idx="24">
                  <c:v>7.4</c:v>
                </c:pt>
                <c:pt idx="25">
                  <c:v>7.5666666666666664</c:v>
                </c:pt>
                <c:pt idx="26">
                  <c:v>6.125</c:v>
                </c:pt>
                <c:pt idx="27">
                  <c:v>6.2833333333333341</c:v>
                </c:pt>
                <c:pt idx="28">
                  <c:v>6.8833333333333329</c:v>
                </c:pt>
                <c:pt idx="29">
                  <c:v>7.9083333333333341</c:v>
                </c:pt>
                <c:pt idx="30">
                  <c:v>6.9749999999999996</c:v>
                </c:pt>
                <c:pt idx="31">
                  <c:v>6.2333333333333334</c:v>
                </c:pt>
                <c:pt idx="32">
                  <c:v>7.4749999999999996</c:v>
                </c:pt>
                <c:pt idx="33">
                  <c:v>7.1</c:v>
                </c:pt>
                <c:pt idx="34">
                  <c:v>6.8416666666666659</c:v>
                </c:pt>
                <c:pt idx="35">
                  <c:v>7.5833333333333321</c:v>
                </c:pt>
                <c:pt idx="36">
                  <c:v>6.5666666666666664</c:v>
                </c:pt>
                <c:pt idx="37">
                  <c:v>7.8333333333333321</c:v>
                </c:pt>
                <c:pt idx="38">
                  <c:v>6.2416666666666663</c:v>
                </c:pt>
                <c:pt idx="39">
                  <c:v>7.2583333333333355</c:v>
                </c:pt>
                <c:pt idx="40">
                  <c:v>7.4333333333333345</c:v>
                </c:pt>
                <c:pt idx="41">
                  <c:v>5.9916666666666671</c:v>
                </c:pt>
                <c:pt idx="42">
                  <c:v>7.4083333333333341</c:v>
                </c:pt>
                <c:pt idx="43">
                  <c:v>6.45</c:v>
                </c:pt>
                <c:pt idx="44">
                  <c:v>7.9249999999999998</c:v>
                </c:pt>
                <c:pt idx="45">
                  <c:v>7.583333333333333</c:v>
                </c:pt>
                <c:pt idx="46">
                  <c:v>7.1166666666666663</c:v>
                </c:pt>
                <c:pt idx="47">
                  <c:v>6.3166666666666655</c:v>
                </c:pt>
                <c:pt idx="48">
                  <c:v>5.4666666666666659</c:v>
                </c:pt>
                <c:pt idx="49">
                  <c:v>7.65</c:v>
                </c:pt>
                <c:pt idx="50">
                  <c:v>6.5</c:v>
                </c:pt>
                <c:pt idx="51">
                  <c:v>7.1083333333333343</c:v>
                </c:pt>
                <c:pt idx="52">
                  <c:v>5.35</c:v>
                </c:pt>
                <c:pt idx="53">
                  <c:v>8.4416666666666647</c:v>
                </c:pt>
                <c:pt idx="54">
                  <c:v>7.0166666666666657</c:v>
                </c:pt>
                <c:pt idx="55">
                  <c:v>8.1999999999999993</c:v>
                </c:pt>
                <c:pt idx="56">
                  <c:v>7.9916666666666671</c:v>
                </c:pt>
                <c:pt idx="57">
                  <c:v>7.9666666666666686</c:v>
                </c:pt>
                <c:pt idx="58">
                  <c:v>8.2416666666666654</c:v>
                </c:pt>
                <c:pt idx="59">
                  <c:v>5.0916666666666659</c:v>
                </c:pt>
                <c:pt idx="60">
                  <c:v>5.2583333333333337</c:v>
                </c:pt>
                <c:pt idx="61">
                  <c:v>4.6166666666666663</c:v>
                </c:pt>
                <c:pt idx="62">
                  <c:v>6.9249999999999998</c:v>
                </c:pt>
                <c:pt idx="63">
                  <c:v>7.3916666666666657</c:v>
                </c:pt>
                <c:pt idx="64">
                  <c:v>6.5333333333333323</c:v>
                </c:pt>
                <c:pt idx="65">
                  <c:v>7.2666666666666666</c:v>
                </c:pt>
                <c:pt idx="66">
                  <c:v>6.7416666666666671</c:v>
                </c:pt>
                <c:pt idx="67">
                  <c:v>7.4833333333333334</c:v>
                </c:pt>
                <c:pt idx="68">
                  <c:v>7.7916666666666679</c:v>
                </c:pt>
                <c:pt idx="69">
                  <c:v>7.4749999999999996</c:v>
                </c:pt>
                <c:pt idx="70">
                  <c:v>7.9249999999999998</c:v>
                </c:pt>
                <c:pt idx="71">
                  <c:v>6.666666666666667</c:v>
                </c:pt>
                <c:pt idx="72">
                  <c:v>7.1333333333333337</c:v>
                </c:pt>
                <c:pt idx="73">
                  <c:v>6.2666666666666648</c:v>
                </c:pt>
                <c:pt idx="74">
                  <c:v>6.9749999999999996</c:v>
                </c:pt>
                <c:pt idx="75">
                  <c:v>5.45</c:v>
                </c:pt>
                <c:pt idx="76">
                  <c:v>7.6333333333333337</c:v>
                </c:pt>
                <c:pt idx="77">
                  <c:v>7.4</c:v>
                </c:pt>
                <c:pt idx="78">
                  <c:v>7.4416666666666664</c:v>
                </c:pt>
                <c:pt idx="79">
                  <c:v>7.4666666666666659</c:v>
                </c:pt>
                <c:pt idx="80">
                  <c:v>7.8833333333333337</c:v>
                </c:pt>
                <c:pt idx="81">
                  <c:v>6.6749999999999998</c:v>
                </c:pt>
                <c:pt idx="82">
                  <c:v>6.4416666666666664</c:v>
                </c:pt>
                <c:pt idx="83">
                  <c:v>6.5666666666666664</c:v>
                </c:pt>
                <c:pt idx="84">
                  <c:v>5.9</c:v>
                </c:pt>
                <c:pt idx="85">
                  <c:v>7.8833333333333337</c:v>
                </c:pt>
                <c:pt idx="86">
                  <c:v>8.0666666666666647</c:v>
                </c:pt>
                <c:pt idx="87">
                  <c:v>7.2750000000000004</c:v>
                </c:pt>
                <c:pt idx="88">
                  <c:v>5.9083333333333341</c:v>
                </c:pt>
                <c:pt idx="89">
                  <c:v>6.7750000000000004</c:v>
                </c:pt>
                <c:pt idx="90">
                  <c:v>7.2750000000000004</c:v>
                </c:pt>
                <c:pt idx="91">
                  <c:v>7.3583333333333334</c:v>
                </c:pt>
                <c:pt idx="92">
                  <c:v>7.2166666666666659</c:v>
                </c:pt>
                <c:pt idx="93">
                  <c:v>7.6333333333333337</c:v>
                </c:pt>
                <c:pt idx="94">
                  <c:v>8.5666666666666682</c:v>
                </c:pt>
                <c:pt idx="95">
                  <c:v>6.1083333333333343</c:v>
                </c:pt>
                <c:pt idx="96">
                  <c:v>7.458333333333333</c:v>
                </c:pt>
                <c:pt idx="97">
                  <c:v>6.2750000000000004</c:v>
                </c:pt>
                <c:pt idx="98">
                  <c:v>6.9749999999999996</c:v>
                </c:pt>
                <c:pt idx="99">
                  <c:v>5.85</c:v>
                </c:pt>
                <c:pt idx="100">
                  <c:v>7.4166666666666679</c:v>
                </c:pt>
                <c:pt idx="101">
                  <c:v>7.85</c:v>
                </c:pt>
                <c:pt idx="102">
                  <c:v>8.4250000000000007</c:v>
                </c:pt>
                <c:pt idx="103">
                  <c:v>7.1333333333333337</c:v>
                </c:pt>
                <c:pt idx="104">
                  <c:v>5.95</c:v>
                </c:pt>
                <c:pt idx="105">
                  <c:v>7.1749999999999998</c:v>
                </c:pt>
                <c:pt idx="106">
                  <c:v>5.8250000000000002</c:v>
                </c:pt>
                <c:pt idx="107">
                  <c:v>7.3250000000000002</c:v>
                </c:pt>
                <c:pt idx="108">
                  <c:v>8.8666666666666671</c:v>
                </c:pt>
                <c:pt idx="109">
                  <c:v>8.6416666666666675</c:v>
                </c:pt>
                <c:pt idx="110">
                  <c:v>7.5083333333333329</c:v>
                </c:pt>
                <c:pt idx="111">
                  <c:v>8.0833333333333339</c:v>
                </c:pt>
                <c:pt idx="112">
                  <c:v>6.9749999999999996</c:v>
                </c:pt>
                <c:pt idx="113">
                  <c:v>8.5500000000000007</c:v>
                </c:pt>
                <c:pt idx="114">
                  <c:v>7.758333333333332</c:v>
                </c:pt>
                <c:pt idx="115">
                  <c:v>6.3666666666666663</c:v>
                </c:pt>
                <c:pt idx="116">
                  <c:v>7.2333333333333334</c:v>
                </c:pt>
                <c:pt idx="117">
                  <c:v>7.625</c:v>
                </c:pt>
                <c:pt idx="118">
                  <c:v>8.6583333333333332</c:v>
                </c:pt>
                <c:pt idx="119">
                  <c:v>9.1416666666666675</c:v>
                </c:pt>
                <c:pt idx="120">
                  <c:v>8.0666666666666664</c:v>
                </c:pt>
                <c:pt idx="121">
                  <c:v>8.75</c:v>
                </c:pt>
                <c:pt idx="122">
                  <c:v>7.8250000000000002</c:v>
                </c:pt>
                <c:pt idx="123">
                  <c:v>8.0166666666666657</c:v>
                </c:pt>
                <c:pt idx="124">
                  <c:v>7.95</c:v>
                </c:pt>
                <c:pt idx="125">
                  <c:v>7.9</c:v>
                </c:pt>
                <c:pt idx="126">
                  <c:v>9.0166666666666657</c:v>
                </c:pt>
                <c:pt idx="127">
                  <c:v>9.1750000000000007</c:v>
                </c:pt>
                <c:pt idx="128">
                  <c:v>8.5166666666666675</c:v>
                </c:pt>
                <c:pt idx="129">
                  <c:v>8.1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360-4D6D-A0C0-F51FA46C1456}"/>
            </c:ext>
          </c:extLst>
        </c:ser>
        <c:ser>
          <c:idx val="1"/>
          <c:order val="1"/>
          <c:tx>
            <c:strRef>
              <c:f>ср.Год!$C$1</c:f>
              <c:strCache>
                <c:ptCount val="1"/>
              </c:strCache>
            </c:strRef>
          </c:tx>
          <c:spPr>
            <a:ln w="14113">
              <a:solidFill>
                <a:srgbClr val="FF00FF"/>
              </a:solidFill>
              <a:prstDash val="solid"/>
            </a:ln>
          </c:spPr>
          <c:marker>
            <c:symbol val="none"/>
          </c:marker>
          <c:cat>
            <c:numRef>
              <c:f>ср.Год!$A$2:$A$134</c:f>
              <c:numCache>
                <c:formatCode>General</c:formatCode>
                <c:ptCount val="133"/>
                <c:pt idx="0">
                  <c:v>1881</c:v>
                </c:pt>
                <c:pt idx="1">
                  <c:v>1882</c:v>
                </c:pt>
                <c:pt idx="2">
                  <c:v>1883</c:v>
                </c:pt>
                <c:pt idx="3">
                  <c:v>1884</c:v>
                </c:pt>
                <c:pt idx="4">
                  <c:v>1885</c:v>
                </c:pt>
                <c:pt idx="5">
                  <c:v>1886</c:v>
                </c:pt>
                <c:pt idx="6">
                  <c:v>1887</c:v>
                </c:pt>
                <c:pt idx="7">
                  <c:v>1888</c:v>
                </c:pt>
                <c:pt idx="8">
                  <c:v>1889</c:v>
                </c:pt>
                <c:pt idx="9">
                  <c:v>1890</c:v>
                </c:pt>
                <c:pt idx="10">
                  <c:v>1891</c:v>
                </c:pt>
                <c:pt idx="11">
                  <c:v>1892</c:v>
                </c:pt>
                <c:pt idx="12">
                  <c:v>1893</c:v>
                </c:pt>
                <c:pt idx="13">
                  <c:v>1894</c:v>
                </c:pt>
                <c:pt idx="14">
                  <c:v>1895</c:v>
                </c:pt>
                <c:pt idx="15">
                  <c:v>1896</c:v>
                </c:pt>
                <c:pt idx="16">
                  <c:v>1897</c:v>
                </c:pt>
                <c:pt idx="17">
                  <c:v>1898</c:v>
                </c:pt>
                <c:pt idx="18">
                  <c:v>1899</c:v>
                </c:pt>
                <c:pt idx="19">
                  <c:v>1900</c:v>
                </c:pt>
                <c:pt idx="20">
                  <c:v>1901</c:v>
                </c:pt>
                <c:pt idx="21">
                  <c:v>1902</c:v>
                </c:pt>
                <c:pt idx="22">
                  <c:v>1903</c:v>
                </c:pt>
                <c:pt idx="23">
                  <c:v>1904</c:v>
                </c:pt>
                <c:pt idx="24">
                  <c:v>1905</c:v>
                </c:pt>
                <c:pt idx="25">
                  <c:v>1906</c:v>
                </c:pt>
                <c:pt idx="26">
                  <c:v>1907</c:v>
                </c:pt>
                <c:pt idx="27">
                  <c:v>1908</c:v>
                </c:pt>
                <c:pt idx="28">
                  <c:v>1909</c:v>
                </c:pt>
                <c:pt idx="29">
                  <c:v>1910</c:v>
                </c:pt>
                <c:pt idx="30">
                  <c:v>1911</c:v>
                </c:pt>
                <c:pt idx="31">
                  <c:v>1912</c:v>
                </c:pt>
                <c:pt idx="32">
                  <c:v>1913</c:v>
                </c:pt>
                <c:pt idx="33">
                  <c:v>1914</c:v>
                </c:pt>
                <c:pt idx="34">
                  <c:v>1915</c:v>
                </c:pt>
                <c:pt idx="35">
                  <c:v>1916</c:v>
                </c:pt>
                <c:pt idx="36">
                  <c:v>1917</c:v>
                </c:pt>
                <c:pt idx="37">
                  <c:v>1918</c:v>
                </c:pt>
                <c:pt idx="38">
                  <c:v>1919</c:v>
                </c:pt>
                <c:pt idx="39">
                  <c:v>1920</c:v>
                </c:pt>
                <c:pt idx="40">
                  <c:v>1921</c:v>
                </c:pt>
                <c:pt idx="41">
                  <c:v>1922</c:v>
                </c:pt>
                <c:pt idx="42">
                  <c:v>1923</c:v>
                </c:pt>
                <c:pt idx="43">
                  <c:v>1924</c:v>
                </c:pt>
                <c:pt idx="44">
                  <c:v>1925</c:v>
                </c:pt>
                <c:pt idx="45">
                  <c:v>1926</c:v>
                </c:pt>
                <c:pt idx="46">
                  <c:v>1927</c:v>
                </c:pt>
                <c:pt idx="47">
                  <c:v>1928</c:v>
                </c:pt>
                <c:pt idx="48">
                  <c:v>1929</c:v>
                </c:pt>
                <c:pt idx="49">
                  <c:v>1930</c:v>
                </c:pt>
                <c:pt idx="50">
                  <c:v>1931</c:v>
                </c:pt>
                <c:pt idx="51">
                  <c:v>1932</c:v>
                </c:pt>
                <c:pt idx="52">
                  <c:v>1933</c:v>
                </c:pt>
                <c:pt idx="53">
                  <c:v>1934</c:v>
                </c:pt>
                <c:pt idx="54">
                  <c:v>1935</c:v>
                </c:pt>
                <c:pt idx="55">
                  <c:v>1936</c:v>
                </c:pt>
                <c:pt idx="56">
                  <c:v>1937</c:v>
                </c:pt>
                <c:pt idx="57">
                  <c:v>1938</c:v>
                </c:pt>
                <c:pt idx="58">
                  <c:v>1939</c:v>
                </c:pt>
                <c:pt idx="59">
                  <c:v>1940</c:v>
                </c:pt>
                <c:pt idx="60">
                  <c:v>1941</c:v>
                </c:pt>
                <c:pt idx="61">
                  <c:v>1942</c:v>
                </c:pt>
                <c:pt idx="62">
                  <c:v>1943</c:v>
                </c:pt>
                <c:pt idx="63">
                  <c:v>1944</c:v>
                </c:pt>
                <c:pt idx="64">
                  <c:v>1945</c:v>
                </c:pt>
                <c:pt idx="65">
                  <c:v>1946</c:v>
                </c:pt>
                <c:pt idx="66">
                  <c:v>1947</c:v>
                </c:pt>
                <c:pt idx="67">
                  <c:v>1948</c:v>
                </c:pt>
                <c:pt idx="68">
                  <c:v>1949</c:v>
                </c:pt>
                <c:pt idx="69">
                  <c:v>1950</c:v>
                </c:pt>
                <c:pt idx="70">
                  <c:v>1951</c:v>
                </c:pt>
                <c:pt idx="71">
                  <c:v>1952</c:v>
                </c:pt>
                <c:pt idx="72">
                  <c:v>1953</c:v>
                </c:pt>
                <c:pt idx="73">
                  <c:v>1954</c:v>
                </c:pt>
                <c:pt idx="74">
                  <c:v>1955</c:v>
                </c:pt>
                <c:pt idx="75">
                  <c:v>1956</c:v>
                </c:pt>
                <c:pt idx="76">
                  <c:v>1957</c:v>
                </c:pt>
                <c:pt idx="77">
                  <c:v>1958</c:v>
                </c:pt>
                <c:pt idx="78">
                  <c:v>1959</c:v>
                </c:pt>
                <c:pt idx="79">
                  <c:v>1960</c:v>
                </c:pt>
                <c:pt idx="80">
                  <c:v>1961</c:v>
                </c:pt>
                <c:pt idx="81">
                  <c:v>1962</c:v>
                </c:pt>
                <c:pt idx="82">
                  <c:v>1963</c:v>
                </c:pt>
                <c:pt idx="83">
                  <c:v>1964</c:v>
                </c:pt>
                <c:pt idx="84">
                  <c:v>1965</c:v>
                </c:pt>
                <c:pt idx="85">
                  <c:v>1966</c:v>
                </c:pt>
                <c:pt idx="86">
                  <c:v>1967</c:v>
                </c:pt>
                <c:pt idx="87">
                  <c:v>1968</c:v>
                </c:pt>
                <c:pt idx="88">
                  <c:v>1969</c:v>
                </c:pt>
                <c:pt idx="89">
                  <c:v>1970</c:v>
                </c:pt>
                <c:pt idx="90">
                  <c:v>1971</c:v>
                </c:pt>
                <c:pt idx="91">
                  <c:v>1972</c:v>
                </c:pt>
                <c:pt idx="92">
                  <c:v>1973</c:v>
                </c:pt>
                <c:pt idx="93">
                  <c:v>1974</c:v>
                </c:pt>
                <c:pt idx="94">
                  <c:v>1975</c:v>
                </c:pt>
                <c:pt idx="95">
                  <c:v>1976</c:v>
                </c:pt>
                <c:pt idx="96">
                  <c:v>1977</c:v>
                </c:pt>
                <c:pt idx="97">
                  <c:v>1978</c:v>
                </c:pt>
                <c:pt idx="98">
                  <c:v>1979</c:v>
                </c:pt>
                <c:pt idx="99">
                  <c:v>1980</c:v>
                </c:pt>
                <c:pt idx="100">
                  <c:v>1981</c:v>
                </c:pt>
                <c:pt idx="101">
                  <c:v>1982</c:v>
                </c:pt>
                <c:pt idx="102">
                  <c:v>1983</c:v>
                </c:pt>
                <c:pt idx="103">
                  <c:v>1984</c:v>
                </c:pt>
                <c:pt idx="104">
                  <c:v>1985</c:v>
                </c:pt>
                <c:pt idx="105">
                  <c:v>1986</c:v>
                </c:pt>
                <c:pt idx="106">
                  <c:v>1987</c:v>
                </c:pt>
                <c:pt idx="107">
                  <c:v>1988</c:v>
                </c:pt>
                <c:pt idx="108">
                  <c:v>1989</c:v>
                </c:pt>
                <c:pt idx="109">
                  <c:v>1990</c:v>
                </c:pt>
                <c:pt idx="110">
                  <c:v>1991</c:v>
                </c:pt>
                <c:pt idx="111">
                  <c:v>1992</c:v>
                </c:pt>
                <c:pt idx="112">
                  <c:v>1993</c:v>
                </c:pt>
                <c:pt idx="113">
                  <c:v>1994</c:v>
                </c:pt>
                <c:pt idx="114">
                  <c:v>1995</c:v>
                </c:pt>
                <c:pt idx="115">
                  <c:v>1996</c:v>
                </c:pt>
                <c:pt idx="116">
                  <c:v>1997</c:v>
                </c:pt>
                <c:pt idx="117">
                  <c:v>1998</c:v>
                </c:pt>
                <c:pt idx="118">
                  <c:v>1999</c:v>
                </c:pt>
                <c:pt idx="119">
                  <c:v>2000</c:v>
                </c:pt>
                <c:pt idx="120">
                  <c:v>2001</c:v>
                </c:pt>
                <c:pt idx="121">
                  <c:v>2002</c:v>
                </c:pt>
                <c:pt idx="122">
                  <c:v>2003</c:v>
                </c:pt>
                <c:pt idx="123">
                  <c:v>2004</c:v>
                </c:pt>
                <c:pt idx="124">
                  <c:v>2005</c:v>
                </c:pt>
                <c:pt idx="125">
                  <c:v>2006</c:v>
                </c:pt>
                <c:pt idx="126">
                  <c:v>2007</c:v>
                </c:pt>
                <c:pt idx="127">
                  <c:v>2008</c:v>
                </c:pt>
                <c:pt idx="128">
                  <c:v>2009</c:v>
                </c:pt>
                <c:pt idx="129">
                  <c:v>2010</c:v>
                </c:pt>
                <c:pt idx="130">
                  <c:v>2011</c:v>
                </c:pt>
                <c:pt idx="131">
                  <c:v>2012</c:v>
                </c:pt>
                <c:pt idx="132">
                  <c:v>2013</c:v>
                </c:pt>
              </c:numCache>
            </c:numRef>
          </c:cat>
          <c:val>
            <c:numRef>
              <c:f>ср.Год!$C$2:$C$134</c:f>
              <c:numCache>
                <c:formatCode>0.00</c:formatCode>
                <c:ptCount val="133"/>
                <c:pt idx="0">
                  <c:v>5.7333333333333343</c:v>
                </c:pt>
                <c:pt idx="1">
                  <c:v>7.7083333333333348</c:v>
                </c:pt>
                <c:pt idx="2">
                  <c:v>6.1833333333333336</c:v>
                </c:pt>
                <c:pt idx="3">
                  <c:v>6.6583333333333323</c:v>
                </c:pt>
                <c:pt idx="4">
                  <c:v>7.0333333333333341</c:v>
                </c:pt>
                <c:pt idx="5">
                  <c:v>7.0583333333333336</c:v>
                </c:pt>
                <c:pt idx="6">
                  <c:v>6.6666666666666652</c:v>
                </c:pt>
                <c:pt idx="7">
                  <c:v>5.8833333333333329</c:v>
                </c:pt>
                <c:pt idx="8">
                  <c:v>6.4833333333333334</c:v>
                </c:pt>
                <c:pt idx="9">
                  <c:v>6.9833333333333316</c:v>
                </c:pt>
                <c:pt idx="10">
                  <c:v>6.7833333333333323</c:v>
                </c:pt>
                <c:pt idx="11">
                  <c:v>7.1166666666666663</c:v>
                </c:pt>
                <c:pt idx="12">
                  <c:v>6.1083333333333334</c:v>
                </c:pt>
                <c:pt idx="13">
                  <c:v>6.4833333333333343</c:v>
                </c:pt>
                <c:pt idx="14">
                  <c:v>6.5</c:v>
                </c:pt>
                <c:pt idx="15">
                  <c:v>7.125</c:v>
                </c:pt>
                <c:pt idx="16">
                  <c:v>7.4666666666666659</c:v>
                </c:pt>
                <c:pt idx="17">
                  <c:v>7.25</c:v>
                </c:pt>
                <c:pt idx="18">
                  <c:v>6.95</c:v>
                </c:pt>
                <c:pt idx="19">
                  <c:v>7.4416666666666655</c:v>
                </c:pt>
                <c:pt idx="20">
                  <c:v>7.2750000000000004</c:v>
                </c:pt>
                <c:pt idx="21">
                  <c:v>5.5916666666666677</c:v>
                </c:pt>
                <c:pt idx="22">
                  <c:v>7.8083333333333345</c:v>
                </c:pt>
                <c:pt idx="23">
                  <c:v>6.416666666666667</c:v>
                </c:pt>
                <c:pt idx="24">
                  <c:v>7.2</c:v>
                </c:pt>
                <c:pt idx="25">
                  <c:v>7.3916666666666684</c:v>
                </c:pt>
                <c:pt idx="26">
                  <c:v>5.8583333333333334</c:v>
                </c:pt>
                <c:pt idx="27">
                  <c:v>6.1</c:v>
                </c:pt>
                <c:pt idx="28">
                  <c:v>6.6916666666666664</c:v>
                </c:pt>
                <c:pt idx="29">
                  <c:v>7.7166666666666677</c:v>
                </c:pt>
                <c:pt idx="30">
                  <c:v>6.6833333333333336</c:v>
                </c:pt>
                <c:pt idx="31">
                  <c:v>6.041666666666667</c:v>
                </c:pt>
                <c:pt idx="32">
                  <c:v>7.35</c:v>
                </c:pt>
                <c:pt idx="33">
                  <c:v>6.9416666666666664</c:v>
                </c:pt>
                <c:pt idx="34">
                  <c:v>6.625</c:v>
                </c:pt>
                <c:pt idx="35">
                  <c:v>7.3833333333333337</c:v>
                </c:pt>
                <c:pt idx="36">
                  <c:v>6.2916666666666679</c:v>
                </c:pt>
                <c:pt idx="37">
                  <c:v>7.6333333333333355</c:v>
                </c:pt>
                <c:pt idx="38">
                  <c:v>6.0333333333333341</c:v>
                </c:pt>
                <c:pt idx="39">
                  <c:v>7.0416666666666652</c:v>
                </c:pt>
                <c:pt idx="40">
                  <c:v>7.2166666666666659</c:v>
                </c:pt>
                <c:pt idx="41">
                  <c:v>5.8</c:v>
                </c:pt>
                <c:pt idx="42">
                  <c:v>7.25</c:v>
                </c:pt>
                <c:pt idx="43">
                  <c:v>6.2416666666666671</c:v>
                </c:pt>
                <c:pt idx="44">
                  <c:v>7.75</c:v>
                </c:pt>
                <c:pt idx="45">
                  <c:v>7.3</c:v>
                </c:pt>
                <c:pt idx="46">
                  <c:v>6.791666666666667</c:v>
                </c:pt>
                <c:pt idx="47">
                  <c:v>5.9749999999999996</c:v>
                </c:pt>
                <c:pt idx="48">
                  <c:v>5.2249999999999996</c:v>
                </c:pt>
                <c:pt idx="49">
                  <c:v>7.4583333333333321</c:v>
                </c:pt>
                <c:pt idx="50">
                  <c:v>6.1666666666666652</c:v>
                </c:pt>
                <c:pt idx="51">
                  <c:v>6.8833333333333355</c:v>
                </c:pt>
                <c:pt idx="52">
                  <c:v>5.0750000000000002</c:v>
                </c:pt>
                <c:pt idx="53">
                  <c:v>8.1333333333333329</c:v>
                </c:pt>
                <c:pt idx="54">
                  <c:v>6.6833333333333345</c:v>
                </c:pt>
                <c:pt idx="55">
                  <c:v>7.9583333333333321</c:v>
                </c:pt>
                <c:pt idx="56">
                  <c:v>7.7083333333333348</c:v>
                </c:pt>
                <c:pt idx="57">
                  <c:v>7.7416666666666671</c:v>
                </c:pt>
                <c:pt idx="58">
                  <c:v>7.9749999999999996</c:v>
                </c:pt>
                <c:pt idx="59">
                  <c:v>4.916666666666667</c:v>
                </c:pt>
                <c:pt idx="60">
                  <c:v>5.05</c:v>
                </c:pt>
                <c:pt idx="61">
                  <c:v>4.3666666666666671</c:v>
                </c:pt>
                <c:pt idx="62">
                  <c:v>6.6749999999999998</c:v>
                </c:pt>
                <c:pt idx="63">
                  <c:v>7.15</c:v>
                </c:pt>
                <c:pt idx="64">
                  <c:v>6.2666666666666657</c:v>
                </c:pt>
                <c:pt idx="65">
                  <c:v>7.1833333333333336</c:v>
                </c:pt>
                <c:pt idx="66">
                  <c:v>6.5750000000000002</c:v>
                </c:pt>
                <c:pt idx="67">
                  <c:v>7.2416666666666663</c:v>
                </c:pt>
                <c:pt idx="68">
                  <c:v>7.5166666666666666</c:v>
                </c:pt>
                <c:pt idx="69">
                  <c:v>7.2333333333333334</c:v>
                </c:pt>
                <c:pt idx="70">
                  <c:v>7.7</c:v>
                </c:pt>
                <c:pt idx="71">
                  <c:v>6.5250000000000004</c:v>
                </c:pt>
                <c:pt idx="72">
                  <c:v>6.9333333333333327</c:v>
                </c:pt>
                <c:pt idx="73">
                  <c:v>6.0250000000000004</c:v>
                </c:pt>
                <c:pt idx="74">
                  <c:v>6.7416666666666671</c:v>
                </c:pt>
                <c:pt idx="75">
                  <c:v>5.1833333333333327</c:v>
                </c:pt>
                <c:pt idx="76">
                  <c:v>7.5083333333333337</c:v>
                </c:pt>
                <c:pt idx="77">
                  <c:v>7.0750000000000002</c:v>
                </c:pt>
                <c:pt idx="78">
                  <c:v>7.1</c:v>
                </c:pt>
                <c:pt idx="79">
                  <c:v>7.3</c:v>
                </c:pt>
                <c:pt idx="80">
                  <c:v>7.6416666666666684</c:v>
                </c:pt>
                <c:pt idx="81">
                  <c:v>6.5750000000000002</c:v>
                </c:pt>
                <c:pt idx="82">
                  <c:v>6.1666666666666652</c:v>
                </c:pt>
                <c:pt idx="83">
                  <c:v>6.375</c:v>
                </c:pt>
                <c:pt idx="84">
                  <c:v>5.6416666666666657</c:v>
                </c:pt>
                <c:pt idx="85">
                  <c:v>7.7833333333333341</c:v>
                </c:pt>
                <c:pt idx="86">
                  <c:v>7.875</c:v>
                </c:pt>
                <c:pt idx="87">
                  <c:v>7.0333333333333323</c:v>
                </c:pt>
                <c:pt idx="88">
                  <c:v>5.6083333333333343</c:v>
                </c:pt>
                <c:pt idx="89">
                  <c:v>6.6749999999999998</c:v>
                </c:pt>
                <c:pt idx="90">
                  <c:v>7.0083333333333329</c:v>
                </c:pt>
                <c:pt idx="91">
                  <c:v>7.25</c:v>
                </c:pt>
                <c:pt idx="92">
                  <c:v>6.9749999999999996</c:v>
                </c:pt>
                <c:pt idx="93">
                  <c:v>7.4</c:v>
                </c:pt>
                <c:pt idx="94">
                  <c:v>8.4166666666666661</c:v>
                </c:pt>
                <c:pt idx="95">
                  <c:v>5.9</c:v>
                </c:pt>
                <c:pt idx="96">
                  <c:v>7.2416666666666671</c:v>
                </c:pt>
                <c:pt idx="97">
                  <c:v>6.1333333333333337</c:v>
                </c:pt>
                <c:pt idx="98">
                  <c:v>6.7416666666666671</c:v>
                </c:pt>
                <c:pt idx="99">
                  <c:v>5.5583333333333336</c:v>
                </c:pt>
                <c:pt idx="100">
                  <c:v>7.1749999999999998</c:v>
                </c:pt>
                <c:pt idx="101">
                  <c:v>7.6166666666666663</c:v>
                </c:pt>
                <c:pt idx="102">
                  <c:v>8.2083333333333339</c:v>
                </c:pt>
                <c:pt idx="103">
                  <c:v>6.95</c:v>
                </c:pt>
                <c:pt idx="104">
                  <c:v>5.65</c:v>
                </c:pt>
                <c:pt idx="105">
                  <c:v>6.9333333333333336</c:v>
                </c:pt>
                <c:pt idx="106">
                  <c:v>5.5166666666666666</c:v>
                </c:pt>
                <c:pt idx="107">
                  <c:v>7.1833333333333327</c:v>
                </c:pt>
                <c:pt idx="108">
                  <c:v>8.7083333333333339</c:v>
                </c:pt>
                <c:pt idx="109">
                  <c:v>8.5250000000000004</c:v>
                </c:pt>
                <c:pt idx="110">
                  <c:v>7.2750000000000004</c:v>
                </c:pt>
                <c:pt idx="111">
                  <c:v>7.8083333333333327</c:v>
                </c:pt>
                <c:pt idx="112">
                  <c:v>6.7416666666666671</c:v>
                </c:pt>
                <c:pt idx="113">
                  <c:v>8.2833333333333332</c:v>
                </c:pt>
                <c:pt idx="114">
                  <c:v>7.616666666666668</c:v>
                </c:pt>
                <c:pt idx="115">
                  <c:v>6.1333333333333337</c:v>
                </c:pt>
                <c:pt idx="116">
                  <c:v>6.9749999999999996</c:v>
                </c:pt>
                <c:pt idx="117">
                  <c:v>7.4666666666666659</c:v>
                </c:pt>
                <c:pt idx="118">
                  <c:v>8.4166666666666679</c:v>
                </c:pt>
                <c:pt idx="119">
                  <c:v>8.8166666666666682</c:v>
                </c:pt>
                <c:pt idx="120">
                  <c:v>7.7750000000000004</c:v>
                </c:pt>
                <c:pt idx="121">
                  <c:v>8.4250000000000007</c:v>
                </c:pt>
                <c:pt idx="122">
                  <c:v>7.5833333333333357</c:v>
                </c:pt>
                <c:pt idx="123">
                  <c:v>7.8416666666666659</c:v>
                </c:pt>
                <c:pt idx="124">
                  <c:v>7.7249999999999996</c:v>
                </c:pt>
                <c:pt idx="125">
                  <c:v>7.666666666666667</c:v>
                </c:pt>
                <c:pt idx="126">
                  <c:v>8.9083333333333332</c:v>
                </c:pt>
                <c:pt idx="127">
                  <c:v>8.8916666666666675</c:v>
                </c:pt>
                <c:pt idx="128">
                  <c:v>8.2333333333333343</c:v>
                </c:pt>
                <c:pt idx="129">
                  <c:v>7.7583333333333329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360-4D6D-A0C0-F51FA46C1456}"/>
            </c:ext>
          </c:extLst>
        </c:ser>
        <c:ser>
          <c:idx val="2"/>
          <c:order val="2"/>
          <c:tx>
            <c:strRef>
              <c:f>ср.Год!$D$1</c:f>
              <c:strCache>
                <c:ptCount val="1"/>
              </c:strCache>
            </c:strRef>
          </c:tx>
          <c:spPr>
            <a:ln w="14113">
              <a:solidFill>
                <a:srgbClr val="FFFF00"/>
              </a:solidFill>
              <a:prstDash val="solid"/>
            </a:ln>
          </c:spPr>
          <c:marker>
            <c:symbol val="none"/>
          </c:marker>
          <c:cat>
            <c:numRef>
              <c:f>ср.Год!$A$2:$A$134</c:f>
              <c:numCache>
                <c:formatCode>General</c:formatCode>
                <c:ptCount val="133"/>
                <c:pt idx="0">
                  <c:v>1881</c:v>
                </c:pt>
                <c:pt idx="1">
                  <c:v>1882</c:v>
                </c:pt>
                <c:pt idx="2">
                  <c:v>1883</c:v>
                </c:pt>
                <c:pt idx="3">
                  <c:v>1884</c:v>
                </c:pt>
                <c:pt idx="4">
                  <c:v>1885</c:v>
                </c:pt>
                <c:pt idx="5">
                  <c:v>1886</c:v>
                </c:pt>
                <c:pt idx="6">
                  <c:v>1887</c:v>
                </c:pt>
                <c:pt idx="7">
                  <c:v>1888</c:v>
                </c:pt>
                <c:pt idx="8">
                  <c:v>1889</c:v>
                </c:pt>
                <c:pt idx="9">
                  <c:v>1890</c:v>
                </c:pt>
                <c:pt idx="10">
                  <c:v>1891</c:v>
                </c:pt>
                <c:pt idx="11">
                  <c:v>1892</c:v>
                </c:pt>
                <c:pt idx="12">
                  <c:v>1893</c:v>
                </c:pt>
                <c:pt idx="13">
                  <c:v>1894</c:v>
                </c:pt>
                <c:pt idx="14">
                  <c:v>1895</c:v>
                </c:pt>
                <c:pt idx="15">
                  <c:v>1896</c:v>
                </c:pt>
                <c:pt idx="16">
                  <c:v>1897</c:v>
                </c:pt>
                <c:pt idx="17">
                  <c:v>1898</c:v>
                </c:pt>
                <c:pt idx="18">
                  <c:v>1899</c:v>
                </c:pt>
                <c:pt idx="19">
                  <c:v>1900</c:v>
                </c:pt>
                <c:pt idx="20">
                  <c:v>1901</c:v>
                </c:pt>
                <c:pt idx="21">
                  <c:v>1902</c:v>
                </c:pt>
                <c:pt idx="22">
                  <c:v>1903</c:v>
                </c:pt>
                <c:pt idx="23">
                  <c:v>1904</c:v>
                </c:pt>
                <c:pt idx="24">
                  <c:v>1905</c:v>
                </c:pt>
                <c:pt idx="25">
                  <c:v>1906</c:v>
                </c:pt>
                <c:pt idx="26">
                  <c:v>1907</c:v>
                </c:pt>
                <c:pt idx="27">
                  <c:v>1908</c:v>
                </c:pt>
                <c:pt idx="28">
                  <c:v>1909</c:v>
                </c:pt>
                <c:pt idx="29">
                  <c:v>1910</c:v>
                </c:pt>
                <c:pt idx="30">
                  <c:v>1911</c:v>
                </c:pt>
                <c:pt idx="31">
                  <c:v>1912</c:v>
                </c:pt>
                <c:pt idx="32">
                  <c:v>1913</c:v>
                </c:pt>
                <c:pt idx="33">
                  <c:v>1914</c:v>
                </c:pt>
                <c:pt idx="34">
                  <c:v>1915</c:v>
                </c:pt>
                <c:pt idx="35">
                  <c:v>1916</c:v>
                </c:pt>
                <c:pt idx="36">
                  <c:v>1917</c:v>
                </c:pt>
                <c:pt idx="37">
                  <c:v>1918</c:v>
                </c:pt>
                <c:pt idx="38">
                  <c:v>1919</c:v>
                </c:pt>
                <c:pt idx="39">
                  <c:v>1920</c:v>
                </c:pt>
                <c:pt idx="40">
                  <c:v>1921</c:v>
                </c:pt>
                <c:pt idx="41">
                  <c:v>1922</c:v>
                </c:pt>
                <c:pt idx="42">
                  <c:v>1923</c:v>
                </c:pt>
                <c:pt idx="43">
                  <c:v>1924</c:v>
                </c:pt>
                <c:pt idx="44">
                  <c:v>1925</c:v>
                </c:pt>
                <c:pt idx="45">
                  <c:v>1926</c:v>
                </c:pt>
                <c:pt idx="46">
                  <c:v>1927</c:v>
                </c:pt>
                <c:pt idx="47">
                  <c:v>1928</c:v>
                </c:pt>
                <c:pt idx="48">
                  <c:v>1929</c:v>
                </c:pt>
                <c:pt idx="49">
                  <c:v>1930</c:v>
                </c:pt>
                <c:pt idx="50">
                  <c:v>1931</c:v>
                </c:pt>
                <c:pt idx="51">
                  <c:v>1932</c:v>
                </c:pt>
                <c:pt idx="52">
                  <c:v>1933</c:v>
                </c:pt>
                <c:pt idx="53">
                  <c:v>1934</c:v>
                </c:pt>
                <c:pt idx="54">
                  <c:v>1935</c:v>
                </c:pt>
                <c:pt idx="55">
                  <c:v>1936</c:v>
                </c:pt>
                <c:pt idx="56">
                  <c:v>1937</c:v>
                </c:pt>
                <c:pt idx="57">
                  <c:v>1938</c:v>
                </c:pt>
                <c:pt idx="58">
                  <c:v>1939</c:v>
                </c:pt>
                <c:pt idx="59">
                  <c:v>1940</c:v>
                </c:pt>
                <c:pt idx="60">
                  <c:v>1941</c:v>
                </c:pt>
                <c:pt idx="61">
                  <c:v>1942</c:v>
                </c:pt>
                <c:pt idx="62">
                  <c:v>1943</c:v>
                </c:pt>
                <c:pt idx="63">
                  <c:v>1944</c:v>
                </c:pt>
                <c:pt idx="64">
                  <c:v>1945</c:v>
                </c:pt>
                <c:pt idx="65">
                  <c:v>1946</c:v>
                </c:pt>
                <c:pt idx="66">
                  <c:v>1947</c:v>
                </c:pt>
                <c:pt idx="67">
                  <c:v>1948</c:v>
                </c:pt>
                <c:pt idx="68">
                  <c:v>1949</c:v>
                </c:pt>
                <c:pt idx="69">
                  <c:v>1950</c:v>
                </c:pt>
                <c:pt idx="70">
                  <c:v>1951</c:v>
                </c:pt>
                <c:pt idx="71">
                  <c:v>1952</c:v>
                </c:pt>
                <c:pt idx="72">
                  <c:v>1953</c:v>
                </c:pt>
                <c:pt idx="73">
                  <c:v>1954</c:v>
                </c:pt>
                <c:pt idx="74">
                  <c:v>1955</c:v>
                </c:pt>
                <c:pt idx="75">
                  <c:v>1956</c:v>
                </c:pt>
                <c:pt idx="76">
                  <c:v>1957</c:v>
                </c:pt>
                <c:pt idx="77">
                  <c:v>1958</c:v>
                </c:pt>
                <c:pt idx="78">
                  <c:v>1959</c:v>
                </c:pt>
                <c:pt idx="79">
                  <c:v>1960</c:v>
                </c:pt>
                <c:pt idx="80">
                  <c:v>1961</c:v>
                </c:pt>
                <c:pt idx="81">
                  <c:v>1962</c:v>
                </c:pt>
                <c:pt idx="82">
                  <c:v>1963</c:v>
                </c:pt>
                <c:pt idx="83">
                  <c:v>1964</c:v>
                </c:pt>
                <c:pt idx="84">
                  <c:v>1965</c:v>
                </c:pt>
                <c:pt idx="85">
                  <c:v>1966</c:v>
                </c:pt>
                <c:pt idx="86">
                  <c:v>1967</c:v>
                </c:pt>
                <c:pt idx="87">
                  <c:v>1968</c:v>
                </c:pt>
                <c:pt idx="88">
                  <c:v>1969</c:v>
                </c:pt>
                <c:pt idx="89">
                  <c:v>1970</c:v>
                </c:pt>
                <c:pt idx="90">
                  <c:v>1971</c:v>
                </c:pt>
                <c:pt idx="91">
                  <c:v>1972</c:v>
                </c:pt>
                <c:pt idx="92">
                  <c:v>1973</c:v>
                </c:pt>
                <c:pt idx="93">
                  <c:v>1974</c:v>
                </c:pt>
                <c:pt idx="94">
                  <c:v>1975</c:v>
                </c:pt>
                <c:pt idx="95">
                  <c:v>1976</c:v>
                </c:pt>
                <c:pt idx="96">
                  <c:v>1977</c:v>
                </c:pt>
                <c:pt idx="97">
                  <c:v>1978</c:v>
                </c:pt>
                <c:pt idx="98">
                  <c:v>1979</c:v>
                </c:pt>
                <c:pt idx="99">
                  <c:v>1980</c:v>
                </c:pt>
                <c:pt idx="100">
                  <c:v>1981</c:v>
                </c:pt>
                <c:pt idx="101">
                  <c:v>1982</c:v>
                </c:pt>
                <c:pt idx="102">
                  <c:v>1983</c:v>
                </c:pt>
                <c:pt idx="103">
                  <c:v>1984</c:v>
                </c:pt>
                <c:pt idx="104">
                  <c:v>1985</c:v>
                </c:pt>
                <c:pt idx="105">
                  <c:v>1986</c:v>
                </c:pt>
                <c:pt idx="106">
                  <c:v>1987</c:v>
                </c:pt>
                <c:pt idx="107">
                  <c:v>1988</c:v>
                </c:pt>
                <c:pt idx="108">
                  <c:v>1989</c:v>
                </c:pt>
                <c:pt idx="109">
                  <c:v>1990</c:v>
                </c:pt>
                <c:pt idx="110">
                  <c:v>1991</c:v>
                </c:pt>
                <c:pt idx="111">
                  <c:v>1992</c:v>
                </c:pt>
                <c:pt idx="112">
                  <c:v>1993</c:v>
                </c:pt>
                <c:pt idx="113">
                  <c:v>1994</c:v>
                </c:pt>
                <c:pt idx="114">
                  <c:v>1995</c:v>
                </c:pt>
                <c:pt idx="115">
                  <c:v>1996</c:v>
                </c:pt>
                <c:pt idx="116">
                  <c:v>1997</c:v>
                </c:pt>
                <c:pt idx="117">
                  <c:v>1998</c:v>
                </c:pt>
                <c:pt idx="118">
                  <c:v>1999</c:v>
                </c:pt>
                <c:pt idx="119">
                  <c:v>2000</c:v>
                </c:pt>
                <c:pt idx="120">
                  <c:v>2001</c:v>
                </c:pt>
                <c:pt idx="121">
                  <c:v>2002</c:v>
                </c:pt>
                <c:pt idx="122">
                  <c:v>2003</c:v>
                </c:pt>
                <c:pt idx="123">
                  <c:v>2004</c:v>
                </c:pt>
                <c:pt idx="124">
                  <c:v>2005</c:v>
                </c:pt>
                <c:pt idx="125">
                  <c:v>2006</c:v>
                </c:pt>
                <c:pt idx="126">
                  <c:v>2007</c:v>
                </c:pt>
                <c:pt idx="127">
                  <c:v>2008</c:v>
                </c:pt>
                <c:pt idx="128">
                  <c:v>2009</c:v>
                </c:pt>
                <c:pt idx="129">
                  <c:v>2010</c:v>
                </c:pt>
                <c:pt idx="130">
                  <c:v>2011</c:v>
                </c:pt>
                <c:pt idx="131">
                  <c:v>2012</c:v>
                </c:pt>
                <c:pt idx="132">
                  <c:v>2013</c:v>
                </c:pt>
              </c:numCache>
            </c:numRef>
          </c:cat>
          <c:val>
            <c:numRef>
              <c:f>ср.Год!$D$2:$D$134</c:f>
              <c:numCache>
                <c:formatCode>0.00</c:formatCode>
                <c:ptCount val="133"/>
                <c:pt idx="0">
                  <c:v>6.3166666666666664</c:v>
                </c:pt>
                <c:pt idx="1">
                  <c:v>8.0500000000000007</c:v>
                </c:pt>
                <c:pt idx="2">
                  <c:v>6.2750000000000004</c:v>
                </c:pt>
                <c:pt idx="3">
                  <c:v>6.6666666666666679</c:v>
                </c:pt>
                <c:pt idx="4">
                  <c:v>7.3416666666666659</c:v>
                </c:pt>
                <c:pt idx="5">
                  <c:v>7.4249999999999998</c:v>
                </c:pt>
                <c:pt idx="6">
                  <c:v>6.8416666666666659</c:v>
                </c:pt>
                <c:pt idx="7">
                  <c:v>6.2583333333333329</c:v>
                </c:pt>
                <c:pt idx="8">
                  <c:v>6.7249999999999996</c:v>
                </c:pt>
                <c:pt idx="9">
                  <c:v>7.2750000000000004</c:v>
                </c:pt>
                <c:pt idx="10">
                  <c:v>7.1833333333333327</c:v>
                </c:pt>
                <c:pt idx="11">
                  <c:v>7.0250000000000004</c:v>
                </c:pt>
                <c:pt idx="12">
                  <c:v>6.15</c:v>
                </c:pt>
                <c:pt idx="13">
                  <c:v>6.9249999999999998</c:v>
                </c:pt>
                <c:pt idx="14">
                  <c:v>7.2</c:v>
                </c:pt>
                <c:pt idx="15">
                  <c:v>7.3666666666666671</c:v>
                </c:pt>
                <c:pt idx="16">
                  <c:v>7.6916666666666655</c:v>
                </c:pt>
                <c:pt idx="17">
                  <c:v>7.7249999999999996</c:v>
                </c:pt>
                <c:pt idx="18">
                  <c:v>7.1583333333333341</c:v>
                </c:pt>
                <c:pt idx="19">
                  <c:v>7.7333333333333334</c:v>
                </c:pt>
                <c:pt idx="20">
                  <c:v>7.3166666666666673</c:v>
                </c:pt>
                <c:pt idx="21">
                  <c:v>5.9333333333333336</c:v>
                </c:pt>
                <c:pt idx="22">
                  <c:v>7.8416666666666659</c:v>
                </c:pt>
                <c:pt idx="23">
                  <c:v>6.6416666666666657</c:v>
                </c:pt>
                <c:pt idx="24">
                  <c:v>7.3</c:v>
                </c:pt>
                <c:pt idx="25">
                  <c:v>7.5250000000000004</c:v>
                </c:pt>
                <c:pt idx="26">
                  <c:v>6.3250000000000002</c:v>
                </c:pt>
                <c:pt idx="27">
                  <c:v>6.2833333333333323</c:v>
                </c:pt>
                <c:pt idx="28">
                  <c:v>6.9749999999999996</c:v>
                </c:pt>
                <c:pt idx="29">
                  <c:v>7.7583333333333337</c:v>
                </c:pt>
                <c:pt idx="30">
                  <c:v>7.1916666666666673</c:v>
                </c:pt>
                <c:pt idx="31">
                  <c:v>6.1749999999999998</c:v>
                </c:pt>
                <c:pt idx="32">
                  <c:v>7.208333333333333</c:v>
                </c:pt>
                <c:pt idx="33">
                  <c:v>6.9166666666666679</c:v>
                </c:pt>
                <c:pt idx="34">
                  <c:v>6.791666666666667</c:v>
                </c:pt>
                <c:pt idx="35">
                  <c:v>7.5250000000000004</c:v>
                </c:pt>
                <c:pt idx="36">
                  <c:v>6.6833333333333336</c:v>
                </c:pt>
                <c:pt idx="37">
                  <c:v>7.8666666666666663</c:v>
                </c:pt>
                <c:pt idx="38">
                  <c:v>6.1749999999999998</c:v>
                </c:pt>
                <c:pt idx="39">
                  <c:v>7.2583333333333329</c:v>
                </c:pt>
                <c:pt idx="40">
                  <c:v>7.458333333333333</c:v>
                </c:pt>
                <c:pt idx="41">
                  <c:v>5.7333333333333343</c:v>
                </c:pt>
                <c:pt idx="42">
                  <c:v>7.35</c:v>
                </c:pt>
                <c:pt idx="43">
                  <c:v>6.5666666666666664</c:v>
                </c:pt>
                <c:pt idx="44">
                  <c:v>7.6083333333333343</c:v>
                </c:pt>
                <c:pt idx="45">
                  <c:v>7.55</c:v>
                </c:pt>
                <c:pt idx="46">
                  <c:v>6.9583333333333348</c:v>
                </c:pt>
                <c:pt idx="47">
                  <c:v>6.4083333333333341</c:v>
                </c:pt>
                <c:pt idx="48">
                  <c:v>5.5333333333333341</c:v>
                </c:pt>
                <c:pt idx="49">
                  <c:v>8</c:v>
                </c:pt>
                <c:pt idx="50">
                  <c:v>6.4083333333333323</c:v>
                </c:pt>
                <c:pt idx="51">
                  <c:v>7.2916666666666652</c:v>
                </c:pt>
                <c:pt idx="52">
                  <c:v>5.3916666666666666</c:v>
                </c:pt>
                <c:pt idx="53">
                  <c:v>8.5749999999999993</c:v>
                </c:pt>
                <c:pt idx="54">
                  <c:v>7.1083333333333334</c:v>
                </c:pt>
                <c:pt idx="55">
                  <c:v>7.9749999999999996</c:v>
                </c:pt>
                <c:pt idx="56">
                  <c:v>7.9</c:v>
                </c:pt>
                <c:pt idx="57">
                  <c:v>7.75</c:v>
                </c:pt>
                <c:pt idx="58">
                  <c:v>8.0416666666666661</c:v>
                </c:pt>
                <c:pt idx="59">
                  <c:v>4.9333333333333336</c:v>
                </c:pt>
                <c:pt idx="60">
                  <c:v>5.166666666666667</c:v>
                </c:pt>
                <c:pt idx="61">
                  <c:v>4.7333333333333334</c:v>
                </c:pt>
                <c:pt idx="62">
                  <c:v>7</c:v>
                </c:pt>
                <c:pt idx="63">
                  <c:v>7.3833333333333329</c:v>
                </c:pt>
                <c:pt idx="64">
                  <c:v>6.5166666666666666</c:v>
                </c:pt>
                <c:pt idx="65">
                  <c:v>7.3</c:v>
                </c:pt>
                <c:pt idx="66">
                  <c:v>6.666666666666667</c:v>
                </c:pt>
                <c:pt idx="67">
                  <c:v>7.2166666666666677</c:v>
                </c:pt>
                <c:pt idx="68">
                  <c:v>7.5750000000000002</c:v>
                </c:pt>
                <c:pt idx="69">
                  <c:v>7.4916666666666663</c:v>
                </c:pt>
                <c:pt idx="70">
                  <c:v>7.9249999999999998</c:v>
                </c:pt>
                <c:pt idx="71">
                  <c:v>6.4916666666666671</c:v>
                </c:pt>
                <c:pt idx="72">
                  <c:v>7.208333333333333</c:v>
                </c:pt>
                <c:pt idx="73">
                  <c:v>6.05</c:v>
                </c:pt>
                <c:pt idx="74">
                  <c:v>6.7333333333333343</c:v>
                </c:pt>
                <c:pt idx="75">
                  <c:v>5.341666666666665</c:v>
                </c:pt>
                <c:pt idx="76">
                  <c:v>7.4666666666666659</c:v>
                </c:pt>
                <c:pt idx="77">
                  <c:v>7.3083333333333336</c:v>
                </c:pt>
                <c:pt idx="78">
                  <c:v>7.1666666666666687</c:v>
                </c:pt>
                <c:pt idx="79">
                  <c:v>7.2166666666666659</c:v>
                </c:pt>
                <c:pt idx="80">
                  <c:v>7.6749999999999998</c:v>
                </c:pt>
                <c:pt idx="81">
                  <c:v>6.4333333333333336</c:v>
                </c:pt>
                <c:pt idx="82">
                  <c:v>6.6</c:v>
                </c:pt>
                <c:pt idx="83">
                  <c:v>6.3333333333333348</c:v>
                </c:pt>
                <c:pt idx="84">
                  <c:v>5.8666666666666671</c:v>
                </c:pt>
                <c:pt idx="85">
                  <c:v>7.85</c:v>
                </c:pt>
                <c:pt idx="86">
                  <c:v>7.9666666666666677</c:v>
                </c:pt>
                <c:pt idx="87">
                  <c:v>7.4833333333333334</c:v>
                </c:pt>
                <c:pt idx="88">
                  <c:v>6.1916666666666655</c:v>
                </c:pt>
                <c:pt idx="89">
                  <c:v>6.9249999999999998</c:v>
                </c:pt>
                <c:pt idx="90">
                  <c:v>7.3083333333333336</c:v>
                </c:pt>
                <c:pt idx="91">
                  <c:v>7.291666666666667</c:v>
                </c:pt>
                <c:pt idx="92">
                  <c:v>7.2083333333333321</c:v>
                </c:pt>
                <c:pt idx="93">
                  <c:v>7.55</c:v>
                </c:pt>
                <c:pt idx="94">
                  <c:v>8.283333333333335</c:v>
                </c:pt>
                <c:pt idx="95">
                  <c:v>6.2583333333333337</c:v>
                </c:pt>
                <c:pt idx="96">
                  <c:v>7.625</c:v>
                </c:pt>
                <c:pt idx="97">
                  <c:v>6.2833333333333323</c:v>
                </c:pt>
                <c:pt idx="98">
                  <c:v>7.0333333333333341</c:v>
                </c:pt>
                <c:pt idx="99">
                  <c:v>5.8833333333333329</c:v>
                </c:pt>
                <c:pt idx="100">
                  <c:v>7.125</c:v>
                </c:pt>
                <c:pt idx="101">
                  <c:v>7.5083333333333355</c:v>
                </c:pt>
                <c:pt idx="102">
                  <c:v>8.1083333333333325</c:v>
                </c:pt>
                <c:pt idx="103">
                  <c:v>7.05</c:v>
                </c:pt>
                <c:pt idx="104">
                  <c:v>5.9416666666666673</c:v>
                </c:pt>
                <c:pt idx="105">
                  <c:v>7.125</c:v>
                </c:pt>
                <c:pt idx="106">
                  <c:v>6.1333333333333337</c:v>
                </c:pt>
                <c:pt idx="107">
                  <c:v>7.2833333333333341</c:v>
                </c:pt>
                <c:pt idx="108">
                  <c:v>8.6999999999999993</c:v>
                </c:pt>
                <c:pt idx="109">
                  <c:v>8.3083333333333318</c:v>
                </c:pt>
                <c:pt idx="110">
                  <c:v>7.2583333333333337</c:v>
                </c:pt>
                <c:pt idx="111">
                  <c:v>7.8166666666666664</c:v>
                </c:pt>
                <c:pt idx="112">
                  <c:v>7.2416666666666671</c:v>
                </c:pt>
                <c:pt idx="113">
                  <c:v>8.5666666666666664</c:v>
                </c:pt>
                <c:pt idx="114">
                  <c:v>7.583333333333333</c:v>
                </c:pt>
                <c:pt idx="115">
                  <c:v>6.375</c:v>
                </c:pt>
                <c:pt idx="116">
                  <c:v>6.95</c:v>
                </c:pt>
                <c:pt idx="117">
                  <c:v>7.6833333333333336</c:v>
                </c:pt>
                <c:pt idx="118">
                  <c:v>8.5</c:v>
                </c:pt>
                <c:pt idx="119">
                  <c:v>9.158333333333335</c:v>
                </c:pt>
                <c:pt idx="120">
                  <c:v>7.7833333333333341</c:v>
                </c:pt>
                <c:pt idx="121">
                  <c:v>8.8000000000000007</c:v>
                </c:pt>
                <c:pt idx="122">
                  <c:v>7.6333333333333337</c:v>
                </c:pt>
                <c:pt idx="123">
                  <c:v>7.8666666666666671</c:v>
                </c:pt>
                <c:pt idx="124">
                  <c:v>7.8833333333333329</c:v>
                </c:pt>
                <c:pt idx="125">
                  <c:v>7.9749999999999996</c:v>
                </c:pt>
                <c:pt idx="126">
                  <c:v>9.125</c:v>
                </c:pt>
                <c:pt idx="127">
                  <c:v>8.9166666666666661</c:v>
                </c:pt>
                <c:pt idx="128">
                  <c:v>8.4083333333333332</c:v>
                </c:pt>
                <c:pt idx="129">
                  <c:v>8.0500000000000007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360-4D6D-A0C0-F51FA46C1456}"/>
            </c:ext>
          </c:extLst>
        </c:ser>
        <c:ser>
          <c:idx val="3"/>
          <c:order val="3"/>
          <c:tx>
            <c:strRef>
              <c:f>ср.Год!$E$1</c:f>
              <c:strCache>
                <c:ptCount val="1"/>
              </c:strCache>
            </c:strRef>
          </c:tx>
          <c:spPr>
            <a:ln w="14113">
              <a:solidFill>
                <a:srgbClr val="00FFFF"/>
              </a:solidFill>
              <a:prstDash val="solid"/>
            </a:ln>
          </c:spPr>
          <c:marker>
            <c:symbol val="none"/>
          </c:marker>
          <c:cat>
            <c:numRef>
              <c:f>ср.Год!$A$2:$A$134</c:f>
              <c:numCache>
                <c:formatCode>General</c:formatCode>
                <c:ptCount val="133"/>
                <c:pt idx="0">
                  <c:v>1881</c:v>
                </c:pt>
                <c:pt idx="1">
                  <c:v>1882</c:v>
                </c:pt>
                <c:pt idx="2">
                  <c:v>1883</c:v>
                </c:pt>
                <c:pt idx="3">
                  <c:v>1884</c:v>
                </c:pt>
                <c:pt idx="4">
                  <c:v>1885</c:v>
                </c:pt>
                <c:pt idx="5">
                  <c:v>1886</c:v>
                </c:pt>
                <c:pt idx="6">
                  <c:v>1887</c:v>
                </c:pt>
                <c:pt idx="7">
                  <c:v>1888</c:v>
                </c:pt>
                <c:pt idx="8">
                  <c:v>1889</c:v>
                </c:pt>
                <c:pt idx="9">
                  <c:v>1890</c:v>
                </c:pt>
                <c:pt idx="10">
                  <c:v>1891</c:v>
                </c:pt>
                <c:pt idx="11">
                  <c:v>1892</c:v>
                </c:pt>
                <c:pt idx="12">
                  <c:v>1893</c:v>
                </c:pt>
                <c:pt idx="13">
                  <c:v>1894</c:v>
                </c:pt>
                <c:pt idx="14">
                  <c:v>1895</c:v>
                </c:pt>
                <c:pt idx="15">
                  <c:v>1896</c:v>
                </c:pt>
                <c:pt idx="16">
                  <c:v>1897</c:v>
                </c:pt>
                <c:pt idx="17">
                  <c:v>1898</c:v>
                </c:pt>
                <c:pt idx="18">
                  <c:v>1899</c:v>
                </c:pt>
                <c:pt idx="19">
                  <c:v>1900</c:v>
                </c:pt>
                <c:pt idx="20">
                  <c:v>1901</c:v>
                </c:pt>
                <c:pt idx="21">
                  <c:v>1902</c:v>
                </c:pt>
                <c:pt idx="22">
                  <c:v>1903</c:v>
                </c:pt>
                <c:pt idx="23">
                  <c:v>1904</c:v>
                </c:pt>
                <c:pt idx="24">
                  <c:v>1905</c:v>
                </c:pt>
                <c:pt idx="25">
                  <c:v>1906</c:v>
                </c:pt>
                <c:pt idx="26">
                  <c:v>1907</c:v>
                </c:pt>
                <c:pt idx="27">
                  <c:v>1908</c:v>
                </c:pt>
                <c:pt idx="28">
                  <c:v>1909</c:v>
                </c:pt>
                <c:pt idx="29">
                  <c:v>1910</c:v>
                </c:pt>
                <c:pt idx="30">
                  <c:v>1911</c:v>
                </c:pt>
                <c:pt idx="31">
                  <c:v>1912</c:v>
                </c:pt>
                <c:pt idx="32">
                  <c:v>1913</c:v>
                </c:pt>
                <c:pt idx="33">
                  <c:v>1914</c:v>
                </c:pt>
                <c:pt idx="34">
                  <c:v>1915</c:v>
                </c:pt>
                <c:pt idx="35">
                  <c:v>1916</c:v>
                </c:pt>
                <c:pt idx="36">
                  <c:v>1917</c:v>
                </c:pt>
                <c:pt idx="37">
                  <c:v>1918</c:v>
                </c:pt>
                <c:pt idx="38">
                  <c:v>1919</c:v>
                </c:pt>
                <c:pt idx="39">
                  <c:v>1920</c:v>
                </c:pt>
                <c:pt idx="40">
                  <c:v>1921</c:v>
                </c:pt>
                <c:pt idx="41">
                  <c:v>1922</c:v>
                </c:pt>
                <c:pt idx="42">
                  <c:v>1923</c:v>
                </c:pt>
                <c:pt idx="43">
                  <c:v>1924</c:v>
                </c:pt>
                <c:pt idx="44">
                  <c:v>1925</c:v>
                </c:pt>
                <c:pt idx="45">
                  <c:v>1926</c:v>
                </c:pt>
                <c:pt idx="46">
                  <c:v>1927</c:v>
                </c:pt>
                <c:pt idx="47">
                  <c:v>1928</c:v>
                </c:pt>
                <c:pt idx="48">
                  <c:v>1929</c:v>
                </c:pt>
                <c:pt idx="49">
                  <c:v>1930</c:v>
                </c:pt>
                <c:pt idx="50">
                  <c:v>1931</c:v>
                </c:pt>
                <c:pt idx="51">
                  <c:v>1932</c:v>
                </c:pt>
                <c:pt idx="52">
                  <c:v>1933</c:v>
                </c:pt>
                <c:pt idx="53">
                  <c:v>1934</c:v>
                </c:pt>
                <c:pt idx="54">
                  <c:v>1935</c:v>
                </c:pt>
                <c:pt idx="55">
                  <c:v>1936</c:v>
                </c:pt>
                <c:pt idx="56">
                  <c:v>1937</c:v>
                </c:pt>
                <c:pt idx="57">
                  <c:v>1938</c:v>
                </c:pt>
                <c:pt idx="58">
                  <c:v>1939</c:v>
                </c:pt>
                <c:pt idx="59">
                  <c:v>1940</c:v>
                </c:pt>
                <c:pt idx="60">
                  <c:v>1941</c:v>
                </c:pt>
                <c:pt idx="61">
                  <c:v>1942</c:v>
                </c:pt>
                <c:pt idx="62">
                  <c:v>1943</c:v>
                </c:pt>
                <c:pt idx="63">
                  <c:v>1944</c:v>
                </c:pt>
                <c:pt idx="64">
                  <c:v>1945</c:v>
                </c:pt>
                <c:pt idx="65">
                  <c:v>1946</c:v>
                </c:pt>
                <c:pt idx="66">
                  <c:v>1947</c:v>
                </c:pt>
                <c:pt idx="67">
                  <c:v>1948</c:v>
                </c:pt>
                <c:pt idx="68">
                  <c:v>1949</c:v>
                </c:pt>
                <c:pt idx="69">
                  <c:v>1950</c:v>
                </c:pt>
                <c:pt idx="70">
                  <c:v>1951</c:v>
                </c:pt>
                <c:pt idx="71">
                  <c:v>1952</c:v>
                </c:pt>
                <c:pt idx="72">
                  <c:v>1953</c:v>
                </c:pt>
                <c:pt idx="73">
                  <c:v>1954</c:v>
                </c:pt>
                <c:pt idx="74">
                  <c:v>1955</c:v>
                </c:pt>
                <c:pt idx="75">
                  <c:v>1956</c:v>
                </c:pt>
                <c:pt idx="76">
                  <c:v>1957</c:v>
                </c:pt>
                <c:pt idx="77">
                  <c:v>1958</c:v>
                </c:pt>
                <c:pt idx="78">
                  <c:v>1959</c:v>
                </c:pt>
                <c:pt idx="79">
                  <c:v>1960</c:v>
                </c:pt>
                <c:pt idx="80">
                  <c:v>1961</c:v>
                </c:pt>
                <c:pt idx="81">
                  <c:v>1962</c:v>
                </c:pt>
                <c:pt idx="82">
                  <c:v>1963</c:v>
                </c:pt>
                <c:pt idx="83">
                  <c:v>1964</c:v>
                </c:pt>
                <c:pt idx="84">
                  <c:v>1965</c:v>
                </c:pt>
                <c:pt idx="85">
                  <c:v>1966</c:v>
                </c:pt>
                <c:pt idx="86">
                  <c:v>1967</c:v>
                </c:pt>
                <c:pt idx="87">
                  <c:v>1968</c:v>
                </c:pt>
                <c:pt idx="88">
                  <c:v>1969</c:v>
                </c:pt>
                <c:pt idx="89">
                  <c:v>1970</c:v>
                </c:pt>
                <c:pt idx="90">
                  <c:v>1971</c:v>
                </c:pt>
                <c:pt idx="91">
                  <c:v>1972</c:v>
                </c:pt>
                <c:pt idx="92">
                  <c:v>1973</c:v>
                </c:pt>
                <c:pt idx="93">
                  <c:v>1974</c:v>
                </c:pt>
                <c:pt idx="94">
                  <c:v>1975</c:v>
                </c:pt>
                <c:pt idx="95">
                  <c:v>1976</c:v>
                </c:pt>
                <c:pt idx="96">
                  <c:v>1977</c:v>
                </c:pt>
                <c:pt idx="97">
                  <c:v>1978</c:v>
                </c:pt>
                <c:pt idx="98">
                  <c:v>1979</c:v>
                </c:pt>
                <c:pt idx="99">
                  <c:v>1980</c:v>
                </c:pt>
                <c:pt idx="100">
                  <c:v>1981</c:v>
                </c:pt>
                <c:pt idx="101">
                  <c:v>1982</c:v>
                </c:pt>
                <c:pt idx="102">
                  <c:v>1983</c:v>
                </c:pt>
                <c:pt idx="103">
                  <c:v>1984</c:v>
                </c:pt>
                <c:pt idx="104">
                  <c:v>1985</c:v>
                </c:pt>
                <c:pt idx="105">
                  <c:v>1986</c:v>
                </c:pt>
                <c:pt idx="106">
                  <c:v>1987</c:v>
                </c:pt>
                <c:pt idx="107">
                  <c:v>1988</c:v>
                </c:pt>
                <c:pt idx="108">
                  <c:v>1989</c:v>
                </c:pt>
                <c:pt idx="109">
                  <c:v>1990</c:v>
                </c:pt>
                <c:pt idx="110">
                  <c:v>1991</c:v>
                </c:pt>
                <c:pt idx="111">
                  <c:v>1992</c:v>
                </c:pt>
                <c:pt idx="112">
                  <c:v>1993</c:v>
                </c:pt>
                <c:pt idx="113">
                  <c:v>1994</c:v>
                </c:pt>
                <c:pt idx="114">
                  <c:v>1995</c:v>
                </c:pt>
                <c:pt idx="115">
                  <c:v>1996</c:v>
                </c:pt>
                <c:pt idx="116">
                  <c:v>1997</c:v>
                </c:pt>
                <c:pt idx="117">
                  <c:v>1998</c:v>
                </c:pt>
                <c:pt idx="118">
                  <c:v>1999</c:v>
                </c:pt>
                <c:pt idx="119">
                  <c:v>2000</c:v>
                </c:pt>
                <c:pt idx="120">
                  <c:v>2001</c:v>
                </c:pt>
                <c:pt idx="121">
                  <c:v>2002</c:v>
                </c:pt>
                <c:pt idx="122">
                  <c:v>2003</c:v>
                </c:pt>
                <c:pt idx="123">
                  <c:v>2004</c:v>
                </c:pt>
                <c:pt idx="124">
                  <c:v>2005</c:v>
                </c:pt>
                <c:pt idx="125">
                  <c:v>2006</c:v>
                </c:pt>
                <c:pt idx="126">
                  <c:v>2007</c:v>
                </c:pt>
                <c:pt idx="127">
                  <c:v>2008</c:v>
                </c:pt>
                <c:pt idx="128">
                  <c:v>2009</c:v>
                </c:pt>
                <c:pt idx="129">
                  <c:v>2010</c:v>
                </c:pt>
                <c:pt idx="130">
                  <c:v>2011</c:v>
                </c:pt>
                <c:pt idx="131">
                  <c:v>2012</c:v>
                </c:pt>
                <c:pt idx="132">
                  <c:v>2013</c:v>
                </c:pt>
              </c:numCache>
            </c:numRef>
          </c:cat>
          <c:val>
            <c:numRef>
              <c:f>ср.Год!$E$2:$E$134</c:f>
              <c:numCache>
                <c:formatCode>0.00</c:formatCode>
                <c:ptCount val="133"/>
                <c:pt idx="0">
                  <c:v>5.4916666666666663</c:v>
                </c:pt>
                <c:pt idx="1">
                  <c:v>7.5333333333333341</c:v>
                </c:pt>
                <c:pt idx="2">
                  <c:v>5.9916666666666671</c:v>
                </c:pt>
                <c:pt idx="3">
                  <c:v>6.5750000000000002</c:v>
                </c:pt>
                <c:pt idx="4">
                  <c:v>6.9</c:v>
                </c:pt>
                <c:pt idx="5">
                  <c:v>6.8083333333333336</c:v>
                </c:pt>
                <c:pt idx="6">
                  <c:v>6.5750000000000002</c:v>
                </c:pt>
                <c:pt idx="7">
                  <c:v>5.7166666666666677</c:v>
                </c:pt>
                <c:pt idx="8">
                  <c:v>6.2833333333333341</c:v>
                </c:pt>
                <c:pt idx="9">
                  <c:v>6.6416666666666657</c:v>
                </c:pt>
                <c:pt idx="10">
                  <c:v>6.6333333333333329</c:v>
                </c:pt>
                <c:pt idx="11">
                  <c:v>6.9833333333333334</c:v>
                </c:pt>
                <c:pt idx="12">
                  <c:v>5.5750000000000002</c:v>
                </c:pt>
                <c:pt idx="13">
                  <c:v>6.2416666666666663</c:v>
                </c:pt>
                <c:pt idx="14">
                  <c:v>6.2666666666666657</c:v>
                </c:pt>
                <c:pt idx="15">
                  <c:v>6.4833333333333334</c:v>
                </c:pt>
                <c:pt idx="16">
                  <c:v>6.9666666666666659</c:v>
                </c:pt>
                <c:pt idx="17">
                  <c:v>6.9749999999999996</c:v>
                </c:pt>
                <c:pt idx="18">
                  <c:v>6.7249999999999996</c:v>
                </c:pt>
                <c:pt idx="19">
                  <c:v>7.375</c:v>
                </c:pt>
                <c:pt idx="20">
                  <c:v>6.8333333333333348</c:v>
                </c:pt>
                <c:pt idx="21">
                  <c:v>5.3583333333333334</c:v>
                </c:pt>
                <c:pt idx="22">
                  <c:v>7.4333333333333309</c:v>
                </c:pt>
                <c:pt idx="23">
                  <c:v>6.1583333333333341</c:v>
                </c:pt>
                <c:pt idx="24">
                  <c:v>6.95</c:v>
                </c:pt>
                <c:pt idx="25">
                  <c:v>7.1083333333333334</c:v>
                </c:pt>
                <c:pt idx="26">
                  <c:v>5.541666666666667</c:v>
                </c:pt>
                <c:pt idx="27">
                  <c:v>5.8916666666666666</c:v>
                </c:pt>
                <c:pt idx="28">
                  <c:v>6.4666666666666677</c:v>
                </c:pt>
                <c:pt idx="29">
                  <c:v>7.5333333333333341</c:v>
                </c:pt>
                <c:pt idx="30">
                  <c:v>6.4416666666666664</c:v>
                </c:pt>
                <c:pt idx="31">
                  <c:v>5.8250000000000002</c:v>
                </c:pt>
                <c:pt idx="32">
                  <c:v>7.125</c:v>
                </c:pt>
                <c:pt idx="33">
                  <c:v>6.666666666666667</c:v>
                </c:pt>
                <c:pt idx="34">
                  <c:v>6.5916666666666659</c:v>
                </c:pt>
                <c:pt idx="35">
                  <c:v>7.166666666666667</c:v>
                </c:pt>
                <c:pt idx="36">
                  <c:v>6.1</c:v>
                </c:pt>
                <c:pt idx="37">
                  <c:v>7.4</c:v>
                </c:pt>
                <c:pt idx="38">
                  <c:v>5.791666666666667</c:v>
                </c:pt>
                <c:pt idx="39">
                  <c:v>6.791666666666667</c:v>
                </c:pt>
                <c:pt idx="40">
                  <c:v>6.9749999999999996</c:v>
                </c:pt>
                <c:pt idx="41">
                  <c:v>5.6916666666666655</c:v>
                </c:pt>
                <c:pt idx="42">
                  <c:v>7.2583333333333337</c:v>
                </c:pt>
                <c:pt idx="43">
                  <c:v>6</c:v>
                </c:pt>
                <c:pt idx="44">
                  <c:v>7.4666666666666659</c:v>
                </c:pt>
                <c:pt idx="45">
                  <c:v>7.0250000000000004</c:v>
                </c:pt>
                <c:pt idx="46">
                  <c:v>6.6916666666666664</c:v>
                </c:pt>
                <c:pt idx="47">
                  <c:v>5.7083333333333348</c:v>
                </c:pt>
                <c:pt idx="48">
                  <c:v>5.1333333333333337</c:v>
                </c:pt>
                <c:pt idx="49">
                  <c:v>7.35</c:v>
                </c:pt>
                <c:pt idx="50">
                  <c:v>5.958333333333333</c:v>
                </c:pt>
                <c:pt idx="51">
                  <c:v>6.7166666666666677</c:v>
                </c:pt>
                <c:pt idx="52">
                  <c:v>4.8583333333333334</c:v>
                </c:pt>
                <c:pt idx="53">
                  <c:v>7.841666666666665</c:v>
                </c:pt>
                <c:pt idx="54">
                  <c:v>6.5</c:v>
                </c:pt>
                <c:pt idx="55">
                  <c:v>7.6749999999999998</c:v>
                </c:pt>
                <c:pt idx="56">
                  <c:v>7.35</c:v>
                </c:pt>
                <c:pt idx="57">
                  <c:v>7.333333333333333</c:v>
                </c:pt>
                <c:pt idx="58">
                  <c:v>7.6</c:v>
                </c:pt>
                <c:pt idx="59">
                  <c:v>4.7333333333333334</c:v>
                </c:pt>
                <c:pt idx="60">
                  <c:v>4.9333333333333327</c:v>
                </c:pt>
                <c:pt idx="61">
                  <c:v>4.1916666666666673</c:v>
                </c:pt>
                <c:pt idx="62">
                  <c:v>6.5083333333333337</c:v>
                </c:pt>
                <c:pt idx="63">
                  <c:v>6.9416666666666673</c:v>
                </c:pt>
                <c:pt idx="64">
                  <c:v>5.9083333333333323</c:v>
                </c:pt>
                <c:pt idx="65">
                  <c:v>6.9166666666666679</c:v>
                </c:pt>
                <c:pt idx="66">
                  <c:v>6.3333333333333348</c:v>
                </c:pt>
                <c:pt idx="67">
                  <c:v>6.958333333333333</c:v>
                </c:pt>
                <c:pt idx="68">
                  <c:v>7.1416666666666666</c:v>
                </c:pt>
                <c:pt idx="69">
                  <c:v>7.15</c:v>
                </c:pt>
                <c:pt idx="70">
                  <c:v>7.4166666666666679</c:v>
                </c:pt>
                <c:pt idx="71">
                  <c:v>6.4666666666666677</c:v>
                </c:pt>
                <c:pt idx="72">
                  <c:v>6.5</c:v>
                </c:pt>
                <c:pt idx="73">
                  <c:v>5.65</c:v>
                </c:pt>
                <c:pt idx="74">
                  <c:v>6.333333333333333</c:v>
                </c:pt>
                <c:pt idx="75">
                  <c:v>4.9749999999999996</c:v>
                </c:pt>
                <c:pt idx="76">
                  <c:v>7.125</c:v>
                </c:pt>
                <c:pt idx="77">
                  <c:v>7.125</c:v>
                </c:pt>
                <c:pt idx="78">
                  <c:v>6.75</c:v>
                </c:pt>
                <c:pt idx="79">
                  <c:v>7.1749999999999998</c:v>
                </c:pt>
                <c:pt idx="80">
                  <c:v>7.2416666666666663</c:v>
                </c:pt>
                <c:pt idx="81">
                  <c:v>6.5</c:v>
                </c:pt>
                <c:pt idx="82">
                  <c:v>6.116666666666668</c:v>
                </c:pt>
                <c:pt idx="83">
                  <c:v>6.083333333333333</c:v>
                </c:pt>
                <c:pt idx="84">
                  <c:v>5.45</c:v>
                </c:pt>
                <c:pt idx="85">
                  <c:v>7.5666666666666673</c:v>
                </c:pt>
                <c:pt idx="86">
                  <c:v>7.3583333333333334</c:v>
                </c:pt>
                <c:pt idx="87">
                  <c:v>7</c:v>
                </c:pt>
                <c:pt idx="88">
                  <c:v>5.2333333333333334</c:v>
                </c:pt>
                <c:pt idx="89">
                  <c:v>6.6916666666666655</c:v>
                </c:pt>
                <c:pt idx="90">
                  <c:v>6.7333333333333334</c:v>
                </c:pt>
                <c:pt idx="91">
                  <c:v>6.9749999999999996</c:v>
                </c:pt>
                <c:pt idx="92">
                  <c:v>6.5583333333333327</c:v>
                </c:pt>
                <c:pt idx="93">
                  <c:v>7.1166666666666671</c:v>
                </c:pt>
                <c:pt idx="94">
                  <c:v>8.1</c:v>
                </c:pt>
                <c:pt idx="95">
                  <c:v>5.7583333333333329</c:v>
                </c:pt>
                <c:pt idx="96">
                  <c:v>7.0166666666666657</c:v>
                </c:pt>
                <c:pt idx="97">
                  <c:v>6.125</c:v>
                </c:pt>
                <c:pt idx="98">
                  <c:v>6.7666666666666666</c:v>
                </c:pt>
                <c:pt idx="99">
                  <c:v>5.4083333333333341</c:v>
                </c:pt>
                <c:pt idx="100">
                  <c:v>6.9916666666666671</c:v>
                </c:pt>
                <c:pt idx="101">
                  <c:v>7.3250000000000002</c:v>
                </c:pt>
                <c:pt idx="102">
                  <c:v>7.8916666666666657</c:v>
                </c:pt>
                <c:pt idx="103">
                  <c:v>6.7833333333333341</c:v>
                </c:pt>
                <c:pt idx="104">
                  <c:v>5.5166666666666666</c:v>
                </c:pt>
                <c:pt idx="105">
                  <c:v>6.8333333333333321</c:v>
                </c:pt>
                <c:pt idx="106">
                  <c:v>5.3583333333333334</c:v>
                </c:pt>
                <c:pt idx="107">
                  <c:v>6.758333333333332</c:v>
                </c:pt>
                <c:pt idx="108">
                  <c:v>8.4583333333333339</c:v>
                </c:pt>
                <c:pt idx="109">
                  <c:v>8.4749999999999996</c:v>
                </c:pt>
                <c:pt idx="110">
                  <c:v>7.05</c:v>
                </c:pt>
                <c:pt idx="111">
                  <c:v>7.5333333333333323</c:v>
                </c:pt>
                <c:pt idx="112">
                  <c:v>6.7166666666666677</c:v>
                </c:pt>
                <c:pt idx="113">
                  <c:v>8.2416666666666654</c:v>
                </c:pt>
                <c:pt idx="114">
                  <c:v>7.3833333333333329</c:v>
                </c:pt>
                <c:pt idx="115">
                  <c:v>6.1749999999999998</c:v>
                </c:pt>
                <c:pt idx="116">
                  <c:v>6.7833333333333341</c:v>
                </c:pt>
                <c:pt idx="117">
                  <c:v>7.2333333333333334</c:v>
                </c:pt>
                <c:pt idx="118">
                  <c:v>8.2249999999999996</c:v>
                </c:pt>
                <c:pt idx="119">
                  <c:v>8.5749999999999993</c:v>
                </c:pt>
                <c:pt idx="120">
                  <c:v>7.6749999999999998</c:v>
                </c:pt>
                <c:pt idx="121">
                  <c:v>8.3416666666666668</c:v>
                </c:pt>
                <c:pt idx="122">
                  <c:v>7.458333333333333</c:v>
                </c:pt>
                <c:pt idx="123">
                  <c:v>7.6916666666666655</c:v>
                </c:pt>
                <c:pt idx="124">
                  <c:v>7.6</c:v>
                </c:pt>
                <c:pt idx="125">
                  <c:v>7.5083333333333337</c:v>
                </c:pt>
                <c:pt idx="126">
                  <c:v>8.9250000000000007</c:v>
                </c:pt>
                <c:pt idx="127">
                  <c:v>8.6166666666666654</c:v>
                </c:pt>
                <c:pt idx="128">
                  <c:v>8.4166666666666661</c:v>
                </c:pt>
                <c:pt idx="129">
                  <c:v>7.8916666666666666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360-4D6D-A0C0-F51FA46C1456}"/>
            </c:ext>
          </c:extLst>
        </c:ser>
        <c:ser>
          <c:idx val="4"/>
          <c:order val="4"/>
          <c:tx>
            <c:strRef>
              <c:f>ср.Год!$F$1</c:f>
              <c:strCache>
                <c:ptCount val="1"/>
              </c:strCache>
            </c:strRef>
          </c:tx>
          <c:spPr>
            <a:ln w="14113">
              <a:solidFill>
                <a:srgbClr val="800080"/>
              </a:solidFill>
              <a:prstDash val="solid"/>
            </a:ln>
          </c:spPr>
          <c:marker>
            <c:symbol val="none"/>
          </c:marker>
          <c:cat>
            <c:numRef>
              <c:f>ср.Год!$A$2:$A$134</c:f>
              <c:numCache>
                <c:formatCode>General</c:formatCode>
                <c:ptCount val="133"/>
                <c:pt idx="0">
                  <c:v>1881</c:v>
                </c:pt>
                <c:pt idx="1">
                  <c:v>1882</c:v>
                </c:pt>
                <c:pt idx="2">
                  <c:v>1883</c:v>
                </c:pt>
                <c:pt idx="3">
                  <c:v>1884</c:v>
                </c:pt>
                <c:pt idx="4">
                  <c:v>1885</c:v>
                </c:pt>
                <c:pt idx="5">
                  <c:v>1886</c:v>
                </c:pt>
                <c:pt idx="6">
                  <c:v>1887</c:v>
                </c:pt>
                <c:pt idx="7">
                  <c:v>1888</c:v>
                </c:pt>
                <c:pt idx="8">
                  <c:v>1889</c:v>
                </c:pt>
                <c:pt idx="9">
                  <c:v>1890</c:v>
                </c:pt>
                <c:pt idx="10">
                  <c:v>1891</c:v>
                </c:pt>
                <c:pt idx="11">
                  <c:v>1892</c:v>
                </c:pt>
                <c:pt idx="12">
                  <c:v>1893</c:v>
                </c:pt>
                <c:pt idx="13">
                  <c:v>1894</c:v>
                </c:pt>
                <c:pt idx="14">
                  <c:v>1895</c:v>
                </c:pt>
                <c:pt idx="15">
                  <c:v>1896</c:v>
                </c:pt>
                <c:pt idx="16">
                  <c:v>1897</c:v>
                </c:pt>
                <c:pt idx="17">
                  <c:v>1898</c:v>
                </c:pt>
                <c:pt idx="18">
                  <c:v>1899</c:v>
                </c:pt>
                <c:pt idx="19">
                  <c:v>1900</c:v>
                </c:pt>
                <c:pt idx="20">
                  <c:v>1901</c:v>
                </c:pt>
                <c:pt idx="21">
                  <c:v>1902</c:v>
                </c:pt>
                <c:pt idx="22">
                  <c:v>1903</c:v>
                </c:pt>
                <c:pt idx="23">
                  <c:v>1904</c:v>
                </c:pt>
                <c:pt idx="24">
                  <c:v>1905</c:v>
                </c:pt>
                <c:pt idx="25">
                  <c:v>1906</c:v>
                </c:pt>
                <c:pt idx="26">
                  <c:v>1907</c:v>
                </c:pt>
                <c:pt idx="27">
                  <c:v>1908</c:v>
                </c:pt>
                <c:pt idx="28">
                  <c:v>1909</c:v>
                </c:pt>
                <c:pt idx="29">
                  <c:v>1910</c:v>
                </c:pt>
                <c:pt idx="30">
                  <c:v>1911</c:v>
                </c:pt>
                <c:pt idx="31">
                  <c:v>1912</c:v>
                </c:pt>
                <c:pt idx="32">
                  <c:v>1913</c:v>
                </c:pt>
                <c:pt idx="33">
                  <c:v>1914</c:v>
                </c:pt>
                <c:pt idx="34">
                  <c:v>1915</c:v>
                </c:pt>
                <c:pt idx="35">
                  <c:v>1916</c:v>
                </c:pt>
                <c:pt idx="36">
                  <c:v>1917</c:v>
                </c:pt>
                <c:pt idx="37">
                  <c:v>1918</c:v>
                </c:pt>
                <c:pt idx="38">
                  <c:v>1919</c:v>
                </c:pt>
                <c:pt idx="39">
                  <c:v>1920</c:v>
                </c:pt>
                <c:pt idx="40">
                  <c:v>1921</c:v>
                </c:pt>
                <c:pt idx="41">
                  <c:v>1922</c:v>
                </c:pt>
                <c:pt idx="42">
                  <c:v>1923</c:v>
                </c:pt>
                <c:pt idx="43">
                  <c:v>1924</c:v>
                </c:pt>
                <c:pt idx="44">
                  <c:v>1925</c:v>
                </c:pt>
                <c:pt idx="45">
                  <c:v>1926</c:v>
                </c:pt>
                <c:pt idx="46">
                  <c:v>1927</c:v>
                </c:pt>
                <c:pt idx="47">
                  <c:v>1928</c:v>
                </c:pt>
                <c:pt idx="48">
                  <c:v>1929</c:v>
                </c:pt>
                <c:pt idx="49">
                  <c:v>1930</c:v>
                </c:pt>
                <c:pt idx="50">
                  <c:v>1931</c:v>
                </c:pt>
                <c:pt idx="51">
                  <c:v>1932</c:v>
                </c:pt>
                <c:pt idx="52">
                  <c:v>1933</c:v>
                </c:pt>
                <c:pt idx="53">
                  <c:v>1934</c:v>
                </c:pt>
                <c:pt idx="54">
                  <c:v>1935</c:v>
                </c:pt>
                <c:pt idx="55">
                  <c:v>1936</c:v>
                </c:pt>
                <c:pt idx="56">
                  <c:v>1937</c:v>
                </c:pt>
                <c:pt idx="57">
                  <c:v>1938</c:v>
                </c:pt>
                <c:pt idx="58">
                  <c:v>1939</c:v>
                </c:pt>
                <c:pt idx="59">
                  <c:v>1940</c:v>
                </c:pt>
                <c:pt idx="60">
                  <c:v>1941</c:v>
                </c:pt>
                <c:pt idx="61">
                  <c:v>1942</c:v>
                </c:pt>
                <c:pt idx="62">
                  <c:v>1943</c:v>
                </c:pt>
                <c:pt idx="63">
                  <c:v>1944</c:v>
                </c:pt>
                <c:pt idx="64">
                  <c:v>1945</c:v>
                </c:pt>
                <c:pt idx="65">
                  <c:v>1946</c:v>
                </c:pt>
                <c:pt idx="66">
                  <c:v>1947</c:v>
                </c:pt>
                <c:pt idx="67">
                  <c:v>1948</c:v>
                </c:pt>
                <c:pt idx="68">
                  <c:v>1949</c:v>
                </c:pt>
                <c:pt idx="69">
                  <c:v>1950</c:v>
                </c:pt>
                <c:pt idx="70">
                  <c:v>1951</c:v>
                </c:pt>
                <c:pt idx="71">
                  <c:v>1952</c:v>
                </c:pt>
                <c:pt idx="72">
                  <c:v>1953</c:v>
                </c:pt>
                <c:pt idx="73">
                  <c:v>1954</c:v>
                </c:pt>
                <c:pt idx="74">
                  <c:v>1955</c:v>
                </c:pt>
                <c:pt idx="75">
                  <c:v>1956</c:v>
                </c:pt>
                <c:pt idx="76">
                  <c:v>1957</c:v>
                </c:pt>
                <c:pt idx="77">
                  <c:v>1958</c:v>
                </c:pt>
                <c:pt idx="78">
                  <c:v>1959</c:v>
                </c:pt>
                <c:pt idx="79">
                  <c:v>1960</c:v>
                </c:pt>
                <c:pt idx="80">
                  <c:v>1961</c:v>
                </c:pt>
                <c:pt idx="81">
                  <c:v>1962</c:v>
                </c:pt>
                <c:pt idx="82">
                  <c:v>1963</c:v>
                </c:pt>
                <c:pt idx="83">
                  <c:v>1964</c:v>
                </c:pt>
                <c:pt idx="84">
                  <c:v>1965</c:v>
                </c:pt>
                <c:pt idx="85">
                  <c:v>1966</c:v>
                </c:pt>
                <c:pt idx="86">
                  <c:v>1967</c:v>
                </c:pt>
                <c:pt idx="87">
                  <c:v>1968</c:v>
                </c:pt>
                <c:pt idx="88">
                  <c:v>1969</c:v>
                </c:pt>
                <c:pt idx="89">
                  <c:v>1970</c:v>
                </c:pt>
                <c:pt idx="90">
                  <c:v>1971</c:v>
                </c:pt>
                <c:pt idx="91">
                  <c:v>1972</c:v>
                </c:pt>
                <c:pt idx="92">
                  <c:v>1973</c:v>
                </c:pt>
                <c:pt idx="93">
                  <c:v>1974</c:v>
                </c:pt>
                <c:pt idx="94">
                  <c:v>1975</c:v>
                </c:pt>
                <c:pt idx="95">
                  <c:v>1976</c:v>
                </c:pt>
                <c:pt idx="96">
                  <c:v>1977</c:v>
                </c:pt>
                <c:pt idx="97">
                  <c:v>1978</c:v>
                </c:pt>
                <c:pt idx="98">
                  <c:v>1979</c:v>
                </c:pt>
                <c:pt idx="99">
                  <c:v>1980</c:v>
                </c:pt>
                <c:pt idx="100">
                  <c:v>1981</c:v>
                </c:pt>
                <c:pt idx="101">
                  <c:v>1982</c:v>
                </c:pt>
                <c:pt idx="102">
                  <c:v>1983</c:v>
                </c:pt>
                <c:pt idx="103">
                  <c:v>1984</c:v>
                </c:pt>
                <c:pt idx="104">
                  <c:v>1985</c:v>
                </c:pt>
                <c:pt idx="105">
                  <c:v>1986</c:v>
                </c:pt>
                <c:pt idx="106">
                  <c:v>1987</c:v>
                </c:pt>
                <c:pt idx="107">
                  <c:v>1988</c:v>
                </c:pt>
                <c:pt idx="108">
                  <c:v>1989</c:v>
                </c:pt>
                <c:pt idx="109">
                  <c:v>1990</c:v>
                </c:pt>
                <c:pt idx="110">
                  <c:v>1991</c:v>
                </c:pt>
                <c:pt idx="111">
                  <c:v>1992</c:v>
                </c:pt>
                <c:pt idx="112">
                  <c:v>1993</c:v>
                </c:pt>
                <c:pt idx="113">
                  <c:v>1994</c:v>
                </c:pt>
                <c:pt idx="114">
                  <c:v>1995</c:v>
                </c:pt>
                <c:pt idx="115">
                  <c:v>1996</c:v>
                </c:pt>
                <c:pt idx="116">
                  <c:v>1997</c:v>
                </c:pt>
                <c:pt idx="117">
                  <c:v>1998</c:v>
                </c:pt>
                <c:pt idx="118">
                  <c:v>1999</c:v>
                </c:pt>
                <c:pt idx="119">
                  <c:v>2000</c:v>
                </c:pt>
                <c:pt idx="120">
                  <c:v>2001</c:v>
                </c:pt>
                <c:pt idx="121">
                  <c:v>2002</c:v>
                </c:pt>
                <c:pt idx="122">
                  <c:v>2003</c:v>
                </c:pt>
                <c:pt idx="123">
                  <c:v>2004</c:v>
                </c:pt>
                <c:pt idx="124">
                  <c:v>2005</c:v>
                </c:pt>
                <c:pt idx="125">
                  <c:v>2006</c:v>
                </c:pt>
                <c:pt idx="126">
                  <c:v>2007</c:v>
                </c:pt>
                <c:pt idx="127">
                  <c:v>2008</c:v>
                </c:pt>
                <c:pt idx="128">
                  <c:v>2009</c:v>
                </c:pt>
                <c:pt idx="129">
                  <c:v>2010</c:v>
                </c:pt>
                <c:pt idx="130">
                  <c:v>2011</c:v>
                </c:pt>
                <c:pt idx="131">
                  <c:v>2012</c:v>
                </c:pt>
                <c:pt idx="132">
                  <c:v>2013</c:v>
                </c:pt>
              </c:numCache>
            </c:numRef>
          </c:cat>
          <c:val>
            <c:numRef>
              <c:f>ср.Год!$F$2:$F$134</c:f>
              <c:numCache>
                <c:formatCode>0.00</c:formatCode>
                <c:ptCount val="133"/>
                <c:pt idx="0">
                  <c:v>5.4749999999999996</c:v>
                </c:pt>
                <c:pt idx="1">
                  <c:v>7.4833333333333343</c:v>
                </c:pt>
                <c:pt idx="2">
                  <c:v>6.0250000000000004</c:v>
                </c:pt>
                <c:pt idx="3">
                  <c:v>6.5083333333333329</c:v>
                </c:pt>
                <c:pt idx="4">
                  <c:v>6.833333333333333</c:v>
                </c:pt>
                <c:pt idx="5">
                  <c:v>6.5916666666666677</c:v>
                </c:pt>
                <c:pt idx="6">
                  <c:v>6.4249999999999998</c:v>
                </c:pt>
                <c:pt idx="7">
                  <c:v>5.6916666666666673</c:v>
                </c:pt>
                <c:pt idx="8">
                  <c:v>6.166666666666667</c:v>
                </c:pt>
                <c:pt idx="9">
                  <c:v>6.6166666666666671</c:v>
                </c:pt>
                <c:pt idx="10">
                  <c:v>6.55</c:v>
                </c:pt>
                <c:pt idx="11">
                  <c:v>6.85</c:v>
                </c:pt>
                <c:pt idx="12">
                  <c:v>5.666666666666667</c:v>
                </c:pt>
                <c:pt idx="13">
                  <c:v>6.3583333333333334</c:v>
                </c:pt>
                <c:pt idx="14">
                  <c:v>6.2750000000000004</c:v>
                </c:pt>
                <c:pt idx="15">
                  <c:v>6.6083333333333334</c:v>
                </c:pt>
                <c:pt idx="16">
                  <c:v>7</c:v>
                </c:pt>
                <c:pt idx="17">
                  <c:v>7.1083333333333343</c:v>
                </c:pt>
                <c:pt idx="18">
                  <c:v>6.7583333333333337</c:v>
                </c:pt>
                <c:pt idx="19">
                  <c:v>7.3416666666666677</c:v>
                </c:pt>
                <c:pt idx="20">
                  <c:v>6.6166666666666671</c:v>
                </c:pt>
                <c:pt idx="21">
                  <c:v>5.291666666666667</c:v>
                </c:pt>
                <c:pt idx="22">
                  <c:v>7.2583333333333329</c:v>
                </c:pt>
                <c:pt idx="23">
                  <c:v>6.2916666666666652</c:v>
                </c:pt>
                <c:pt idx="24">
                  <c:v>6.85</c:v>
                </c:pt>
                <c:pt idx="25">
                  <c:v>6.9916666666666671</c:v>
                </c:pt>
                <c:pt idx="26">
                  <c:v>5.35</c:v>
                </c:pt>
                <c:pt idx="27">
                  <c:v>5.9333333333333345</c:v>
                </c:pt>
                <c:pt idx="28">
                  <c:v>6.375</c:v>
                </c:pt>
                <c:pt idx="29">
                  <c:v>7.375</c:v>
                </c:pt>
                <c:pt idx="30">
                  <c:v>6.6749999999999998</c:v>
                </c:pt>
                <c:pt idx="31">
                  <c:v>5.8166666666666664</c:v>
                </c:pt>
                <c:pt idx="32">
                  <c:v>6.9916666666666671</c:v>
                </c:pt>
                <c:pt idx="33">
                  <c:v>6.6416666666666657</c:v>
                </c:pt>
                <c:pt idx="34">
                  <c:v>6.416666666666667</c:v>
                </c:pt>
                <c:pt idx="35">
                  <c:v>7.3666666666666671</c:v>
                </c:pt>
                <c:pt idx="36">
                  <c:v>6.0666666666666673</c:v>
                </c:pt>
                <c:pt idx="37">
                  <c:v>7.3166666666666673</c:v>
                </c:pt>
                <c:pt idx="38">
                  <c:v>5.7</c:v>
                </c:pt>
                <c:pt idx="39">
                  <c:v>6.7583333333333337</c:v>
                </c:pt>
                <c:pt idx="40">
                  <c:v>6.875</c:v>
                </c:pt>
                <c:pt idx="41">
                  <c:v>5.5583333333333327</c:v>
                </c:pt>
                <c:pt idx="42">
                  <c:v>7.1</c:v>
                </c:pt>
                <c:pt idx="43">
                  <c:v>6.0416666666666652</c:v>
                </c:pt>
                <c:pt idx="44">
                  <c:v>7.4</c:v>
                </c:pt>
                <c:pt idx="45">
                  <c:v>7.0916666666666677</c:v>
                </c:pt>
                <c:pt idx="46">
                  <c:v>6.8250000000000002</c:v>
                </c:pt>
                <c:pt idx="47">
                  <c:v>5.6333333333333337</c:v>
                </c:pt>
                <c:pt idx="48">
                  <c:v>5.1166666666666663</c:v>
                </c:pt>
                <c:pt idx="49">
                  <c:v>7.4916666666666663</c:v>
                </c:pt>
                <c:pt idx="50">
                  <c:v>6.1833333333333336</c:v>
                </c:pt>
                <c:pt idx="51">
                  <c:v>6.7833333333333341</c:v>
                </c:pt>
                <c:pt idx="52">
                  <c:v>4.958333333333333</c:v>
                </c:pt>
                <c:pt idx="53">
                  <c:v>7.7666666666666648</c:v>
                </c:pt>
                <c:pt idx="54">
                  <c:v>6.5166666666666684</c:v>
                </c:pt>
                <c:pt idx="55">
                  <c:v>7.5333333333333341</c:v>
                </c:pt>
                <c:pt idx="56">
                  <c:v>7.3</c:v>
                </c:pt>
                <c:pt idx="57">
                  <c:v>7.3166666666666655</c:v>
                </c:pt>
                <c:pt idx="58">
                  <c:v>7.6083333333333343</c:v>
                </c:pt>
                <c:pt idx="59">
                  <c:v>4.5333333333333332</c:v>
                </c:pt>
                <c:pt idx="60">
                  <c:v>4.7583333333333337</c:v>
                </c:pt>
                <c:pt idx="61">
                  <c:v>4.2</c:v>
                </c:pt>
                <c:pt idx="62">
                  <c:v>6.458333333333333</c:v>
                </c:pt>
                <c:pt idx="63">
                  <c:v>6.85</c:v>
                </c:pt>
                <c:pt idx="64">
                  <c:v>6.0666666666666664</c:v>
                </c:pt>
                <c:pt idx="65">
                  <c:v>6.875</c:v>
                </c:pt>
                <c:pt idx="66">
                  <c:v>6.2416666666666671</c:v>
                </c:pt>
                <c:pt idx="67">
                  <c:v>6.9749999999999996</c:v>
                </c:pt>
                <c:pt idx="68">
                  <c:v>7.0833333333333348</c:v>
                </c:pt>
                <c:pt idx="69">
                  <c:v>7.2166666666666677</c:v>
                </c:pt>
                <c:pt idx="70">
                  <c:v>7.375</c:v>
                </c:pt>
                <c:pt idx="71">
                  <c:v>6.2333333333333334</c:v>
                </c:pt>
                <c:pt idx="72">
                  <c:v>6.583333333333333</c:v>
                </c:pt>
                <c:pt idx="73">
                  <c:v>5.5333333333333341</c:v>
                </c:pt>
                <c:pt idx="74">
                  <c:v>6.3583333333333334</c:v>
                </c:pt>
                <c:pt idx="75">
                  <c:v>4.9916666666666671</c:v>
                </c:pt>
                <c:pt idx="76">
                  <c:v>7.0416666666666679</c:v>
                </c:pt>
                <c:pt idx="77">
                  <c:v>7.0416666666666679</c:v>
                </c:pt>
                <c:pt idx="78">
                  <c:v>6.7416666666666663</c:v>
                </c:pt>
                <c:pt idx="79">
                  <c:v>6.95</c:v>
                </c:pt>
                <c:pt idx="80">
                  <c:v>7.3583333333333334</c:v>
                </c:pt>
                <c:pt idx="81">
                  <c:v>6.2166666666666659</c:v>
                </c:pt>
                <c:pt idx="82">
                  <c:v>6.05</c:v>
                </c:pt>
                <c:pt idx="83">
                  <c:v>6.05</c:v>
                </c:pt>
                <c:pt idx="84">
                  <c:v>5.2666666666666666</c:v>
                </c:pt>
                <c:pt idx="85">
                  <c:v>7.3833333333333329</c:v>
                </c:pt>
                <c:pt idx="86">
                  <c:v>7.3833333333333329</c:v>
                </c:pt>
                <c:pt idx="87">
                  <c:v>7.0750000000000002</c:v>
                </c:pt>
                <c:pt idx="88">
                  <c:v>5.3583333333333334</c:v>
                </c:pt>
                <c:pt idx="89">
                  <c:v>6.5666666666666664</c:v>
                </c:pt>
                <c:pt idx="90">
                  <c:v>6.6416666666666666</c:v>
                </c:pt>
                <c:pt idx="91">
                  <c:v>6.7666666666666666</c:v>
                </c:pt>
                <c:pt idx="92">
                  <c:v>6.6083333333333343</c:v>
                </c:pt>
                <c:pt idx="93">
                  <c:v>6.9416666666666664</c:v>
                </c:pt>
                <c:pt idx="94">
                  <c:v>7.9333333333333336</c:v>
                </c:pt>
                <c:pt idx="95">
                  <c:v>5.6583333333333341</c:v>
                </c:pt>
                <c:pt idx="96">
                  <c:v>7</c:v>
                </c:pt>
                <c:pt idx="97">
                  <c:v>6</c:v>
                </c:pt>
                <c:pt idx="98">
                  <c:v>6.4666666666666659</c:v>
                </c:pt>
                <c:pt idx="99">
                  <c:v>5.3333333333333321</c:v>
                </c:pt>
                <c:pt idx="100">
                  <c:v>6.7333333333333343</c:v>
                </c:pt>
                <c:pt idx="101">
                  <c:v>7.3</c:v>
                </c:pt>
                <c:pt idx="102">
                  <c:v>7.8416666666666659</c:v>
                </c:pt>
                <c:pt idx="103">
                  <c:v>6.5750000000000002</c:v>
                </c:pt>
                <c:pt idx="104">
                  <c:v>5.4416666666666664</c:v>
                </c:pt>
                <c:pt idx="105">
                  <c:v>6.6833333333333336</c:v>
                </c:pt>
                <c:pt idx="106">
                  <c:v>5.375</c:v>
                </c:pt>
                <c:pt idx="107">
                  <c:v>6.7666666666666666</c:v>
                </c:pt>
                <c:pt idx="108">
                  <c:v>8.4916666666666671</c:v>
                </c:pt>
                <c:pt idx="109">
                  <c:v>8.375</c:v>
                </c:pt>
                <c:pt idx="110">
                  <c:v>7.0333333333333323</c:v>
                </c:pt>
                <c:pt idx="111">
                  <c:v>7.5166666666666666</c:v>
                </c:pt>
                <c:pt idx="112">
                  <c:v>6.7416666666666663</c:v>
                </c:pt>
                <c:pt idx="113">
                  <c:v>8.2083333333333339</c:v>
                </c:pt>
                <c:pt idx="114">
                  <c:v>7.3250000000000002</c:v>
                </c:pt>
                <c:pt idx="115">
                  <c:v>5.875</c:v>
                </c:pt>
                <c:pt idx="116">
                  <c:v>6.8</c:v>
                </c:pt>
                <c:pt idx="117">
                  <c:v>7.2166666666666659</c:v>
                </c:pt>
                <c:pt idx="118">
                  <c:v>8.1083333333333343</c:v>
                </c:pt>
                <c:pt idx="119">
                  <c:v>8.6166666666666654</c:v>
                </c:pt>
                <c:pt idx="120">
                  <c:v>7.55</c:v>
                </c:pt>
                <c:pt idx="121">
                  <c:v>8.2750000000000004</c:v>
                </c:pt>
                <c:pt idx="122">
                  <c:v>7.3416666666666677</c:v>
                </c:pt>
                <c:pt idx="123">
                  <c:v>7.5583333333333345</c:v>
                </c:pt>
                <c:pt idx="124">
                  <c:v>7.4249999999999998</c:v>
                </c:pt>
                <c:pt idx="125">
                  <c:v>7.4166666666666679</c:v>
                </c:pt>
                <c:pt idx="126">
                  <c:v>8.8166666666666682</c:v>
                </c:pt>
                <c:pt idx="127">
                  <c:v>8.6999999999999993</c:v>
                </c:pt>
                <c:pt idx="128">
                  <c:v>8.2666666666666657</c:v>
                </c:pt>
                <c:pt idx="129">
                  <c:v>7.5583333333333336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1360-4D6D-A0C0-F51FA46C1456}"/>
            </c:ext>
          </c:extLst>
        </c:ser>
        <c:ser>
          <c:idx val="5"/>
          <c:order val="5"/>
          <c:tx>
            <c:strRef>
              <c:f>ср.Год!$G$1</c:f>
              <c:strCache>
                <c:ptCount val="1"/>
              </c:strCache>
            </c:strRef>
          </c:tx>
          <c:spPr>
            <a:ln w="14113">
              <a:solidFill>
                <a:srgbClr val="800000"/>
              </a:solidFill>
              <a:prstDash val="solid"/>
            </a:ln>
          </c:spPr>
          <c:marker>
            <c:symbol val="none"/>
          </c:marker>
          <c:cat>
            <c:numRef>
              <c:f>ср.Год!$A$2:$A$134</c:f>
              <c:numCache>
                <c:formatCode>General</c:formatCode>
                <c:ptCount val="133"/>
                <c:pt idx="0">
                  <c:v>1881</c:v>
                </c:pt>
                <c:pt idx="1">
                  <c:v>1882</c:v>
                </c:pt>
                <c:pt idx="2">
                  <c:v>1883</c:v>
                </c:pt>
                <c:pt idx="3">
                  <c:v>1884</c:v>
                </c:pt>
                <c:pt idx="4">
                  <c:v>1885</c:v>
                </c:pt>
                <c:pt idx="5">
                  <c:v>1886</c:v>
                </c:pt>
                <c:pt idx="6">
                  <c:v>1887</c:v>
                </c:pt>
                <c:pt idx="7">
                  <c:v>1888</c:v>
                </c:pt>
                <c:pt idx="8">
                  <c:v>1889</c:v>
                </c:pt>
                <c:pt idx="9">
                  <c:v>1890</c:v>
                </c:pt>
                <c:pt idx="10">
                  <c:v>1891</c:v>
                </c:pt>
                <c:pt idx="11">
                  <c:v>1892</c:v>
                </c:pt>
                <c:pt idx="12">
                  <c:v>1893</c:v>
                </c:pt>
                <c:pt idx="13">
                  <c:v>1894</c:v>
                </c:pt>
                <c:pt idx="14">
                  <c:v>1895</c:v>
                </c:pt>
                <c:pt idx="15">
                  <c:v>1896</c:v>
                </c:pt>
                <c:pt idx="16">
                  <c:v>1897</c:v>
                </c:pt>
                <c:pt idx="17">
                  <c:v>1898</c:v>
                </c:pt>
                <c:pt idx="18">
                  <c:v>1899</c:v>
                </c:pt>
                <c:pt idx="19">
                  <c:v>1900</c:v>
                </c:pt>
                <c:pt idx="20">
                  <c:v>1901</c:v>
                </c:pt>
                <c:pt idx="21">
                  <c:v>1902</c:v>
                </c:pt>
                <c:pt idx="22">
                  <c:v>1903</c:v>
                </c:pt>
                <c:pt idx="23">
                  <c:v>1904</c:v>
                </c:pt>
                <c:pt idx="24">
                  <c:v>1905</c:v>
                </c:pt>
                <c:pt idx="25">
                  <c:v>1906</c:v>
                </c:pt>
                <c:pt idx="26">
                  <c:v>1907</c:v>
                </c:pt>
                <c:pt idx="27">
                  <c:v>1908</c:v>
                </c:pt>
                <c:pt idx="28">
                  <c:v>1909</c:v>
                </c:pt>
                <c:pt idx="29">
                  <c:v>1910</c:v>
                </c:pt>
                <c:pt idx="30">
                  <c:v>1911</c:v>
                </c:pt>
                <c:pt idx="31">
                  <c:v>1912</c:v>
                </c:pt>
                <c:pt idx="32">
                  <c:v>1913</c:v>
                </c:pt>
                <c:pt idx="33">
                  <c:v>1914</c:v>
                </c:pt>
                <c:pt idx="34">
                  <c:v>1915</c:v>
                </c:pt>
                <c:pt idx="35">
                  <c:v>1916</c:v>
                </c:pt>
                <c:pt idx="36">
                  <c:v>1917</c:v>
                </c:pt>
                <c:pt idx="37">
                  <c:v>1918</c:v>
                </c:pt>
                <c:pt idx="38">
                  <c:v>1919</c:v>
                </c:pt>
                <c:pt idx="39">
                  <c:v>1920</c:v>
                </c:pt>
                <c:pt idx="40">
                  <c:v>1921</c:v>
                </c:pt>
                <c:pt idx="41">
                  <c:v>1922</c:v>
                </c:pt>
                <c:pt idx="42">
                  <c:v>1923</c:v>
                </c:pt>
                <c:pt idx="43">
                  <c:v>1924</c:v>
                </c:pt>
                <c:pt idx="44">
                  <c:v>1925</c:v>
                </c:pt>
                <c:pt idx="45">
                  <c:v>1926</c:v>
                </c:pt>
                <c:pt idx="46">
                  <c:v>1927</c:v>
                </c:pt>
                <c:pt idx="47">
                  <c:v>1928</c:v>
                </c:pt>
                <c:pt idx="48">
                  <c:v>1929</c:v>
                </c:pt>
                <c:pt idx="49">
                  <c:v>1930</c:v>
                </c:pt>
                <c:pt idx="50">
                  <c:v>1931</c:v>
                </c:pt>
                <c:pt idx="51">
                  <c:v>1932</c:v>
                </c:pt>
                <c:pt idx="52">
                  <c:v>1933</c:v>
                </c:pt>
                <c:pt idx="53">
                  <c:v>1934</c:v>
                </c:pt>
                <c:pt idx="54">
                  <c:v>1935</c:v>
                </c:pt>
                <c:pt idx="55">
                  <c:v>1936</c:v>
                </c:pt>
                <c:pt idx="56">
                  <c:v>1937</c:v>
                </c:pt>
                <c:pt idx="57">
                  <c:v>1938</c:v>
                </c:pt>
                <c:pt idx="58">
                  <c:v>1939</c:v>
                </c:pt>
                <c:pt idx="59">
                  <c:v>1940</c:v>
                </c:pt>
                <c:pt idx="60">
                  <c:v>1941</c:v>
                </c:pt>
                <c:pt idx="61">
                  <c:v>1942</c:v>
                </c:pt>
                <c:pt idx="62">
                  <c:v>1943</c:v>
                </c:pt>
                <c:pt idx="63">
                  <c:v>1944</c:v>
                </c:pt>
                <c:pt idx="64">
                  <c:v>1945</c:v>
                </c:pt>
                <c:pt idx="65">
                  <c:v>1946</c:v>
                </c:pt>
                <c:pt idx="66">
                  <c:v>1947</c:v>
                </c:pt>
                <c:pt idx="67">
                  <c:v>1948</c:v>
                </c:pt>
                <c:pt idx="68">
                  <c:v>1949</c:v>
                </c:pt>
                <c:pt idx="69">
                  <c:v>1950</c:v>
                </c:pt>
                <c:pt idx="70">
                  <c:v>1951</c:v>
                </c:pt>
                <c:pt idx="71">
                  <c:v>1952</c:v>
                </c:pt>
                <c:pt idx="72">
                  <c:v>1953</c:v>
                </c:pt>
                <c:pt idx="73">
                  <c:v>1954</c:v>
                </c:pt>
                <c:pt idx="74">
                  <c:v>1955</c:v>
                </c:pt>
                <c:pt idx="75">
                  <c:v>1956</c:v>
                </c:pt>
                <c:pt idx="76">
                  <c:v>1957</c:v>
                </c:pt>
                <c:pt idx="77">
                  <c:v>1958</c:v>
                </c:pt>
                <c:pt idx="78">
                  <c:v>1959</c:v>
                </c:pt>
                <c:pt idx="79">
                  <c:v>1960</c:v>
                </c:pt>
                <c:pt idx="80">
                  <c:v>1961</c:v>
                </c:pt>
                <c:pt idx="81">
                  <c:v>1962</c:v>
                </c:pt>
                <c:pt idx="82">
                  <c:v>1963</c:v>
                </c:pt>
                <c:pt idx="83">
                  <c:v>1964</c:v>
                </c:pt>
                <c:pt idx="84">
                  <c:v>1965</c:v>
                </c:pt>
                <c:pt idx="85">
                  <c:v>1966</c:v>
                </c:pt>
                <c:pt idx="86">
                  <c:v>1967</c:v>
                </c:pt>
                <c:pt idx="87">
                  <c:v>1968</c:v>
                </c:pt>
                <c:pt idx="88">
                  <c:v>1969</c:v>
                </c:pt>
                <c:pt idx="89">
                  <c:v>1970</c:v>
                </c:pt>
                <c:pt idx="90">
                  <c:v>1971</c:v>
                </c:pt>
                <c:pt idx="91">
                  <c:v>1972</c:v>
                </c:pt>
                <c:pt idx="92">
                  <c:v>1973</c:v>
                </c:pt>
                <c:pt idx="93">
                  <c:v>1974</c:v>
                </c:pt>
                <c:pt idx="94">
                  <c:v>1975</c:v>
                </c:pt>
                <c:pt idx="95">
                  <c:v>1976</c:v>
                </c:pt>
                <c:pt idx="96">
                  <c:v>1977</c:v>
                </c:pt>
                <c:pt idx="97">
                  <c:v>1978</c:v>
                </c:pt>
                <c:pt idx="98">
                  <c:v>1979</c:v>
                </c:pt>
                <c:pt idx="99">
                  <c:v>1980</c:v>
                </c:pt>
                <c:pt idx="100">
                  <c:v>1981</c:v>
                </c:pt>
                <c:pt idx="101">
                  <c:v>1982</c:v>
                </c:pt>
                <c:pt idx="102">
                  <c:v>1983</c:v>
                </c:pt>
                <c:pt idx="103">
                  <c:v>1984</c:v>
                </c:pt>
                <c:pt idx="104">
                  <c:v>1985</c:v>
                </c:pt>
                <c:pt idx="105">
                  <c:v>1986</c:v>
                </c:pt>
                <c:pt idx="106">
                  <c:v>1987</c:v>
                </c:pt>
                <c:pt idx="107">
                  <c:v>1988</c:v>
                </c:pt>
                <c:pt idx="108">
                  <c:v>1989</c:v>
                </c:pt>
                <c:pt idx="109">
                  <c:v>1990</c:v>
                </c:pt>
                <c:pt idx="110">
                  <c:v>1991</c:v>
                </c:pt>
                <c:pt idx="111">
                  <c:v>1992</c:v>
                </c:pt>
                <c:pt idx="112">
                  <c:v>1993</c:v>
                </c:pt>
                <c:pt idx="113">
                  <c:v>1994</c:v>
                </c:pt>
                <c:pt idx="114">
                  <c:v>1995</c:v>
                </c:pt>
                <c:pt idx="115">
                  <c:v>1996</c:v>
                </c:pt>
                <c:pt idx="116">
                  <c:v>1997</c:v>
                </c:pt>
                <c:pt idx="117">
                  <c:v>1998</c:v>
                </c:pt>
                <c:pt idx="118">
                  <c:v>1999</c:v>
                </c:pt>
                <c:pt idx="119">
                  <c:v>2000</c:v>
                </c:pt>
                <c:pt idx="120">
                  <c:v>2001</c:v>
                </c:pt>
                <c:pt idx="121">
                  <c:v>2002</c:v>
                </c:pt>
                <c:pt idx="122">
                  <c:v>2003</c:v>
                </c:pt>
                <c:pt idx="123">
                  <c:v>2004</c:v>
                </c:pt>
                <c:pt idx="124">
                  <c:v>2005</c:v>
                </c:pt>
                <c:pt idx="125">
                  <c:v>2006</c:v>
                </c:pt>
                <c:pt idx="126">
                  <c:v>2007</c:v>
                </c:pt>
                <c:pt idx="127">
                  <c:v>2008</c:v>
                </c:pt>
                <c:pt idx="128">
                  <c:v>2009</c:v>
                </c:pt>
                <c:pt idx="129">
                  <c:v>2010</c:v>
                </c:pt>
                <c:pt idx="130">
                  <c:v>2011</c:v>
                </c:pt>
                <c:pt idx="131">
                  <c:v>2012</c:v>
                </c:pt>
                <c:pt idx="132">
                  <c:v>2013</c:v>
                </c:pt>
              </c:numCache>
            </c:numRef>
          </c:cat>
          <c:val>
            <c:numRef>
              <c:f>ср.Год!$G$2:$G$134</c:f>
              <c:numCache>
                <c:formatCode>0.00</c:formatCode>
                <c:ptCount val="133"/>
                <c:pt idx="0">
                  <c:v>5.9583333333333321</c:v>
                </c:pt>
                <c:pt idx="1">
                  <c:v>8.0333333333333332</c:v>
                </c:pt>
                <c:pt idx="2">
                  <c:v>6.2166666666666677</c:v>
                </c:pt>
                <c:pt idx="3">
                  <c:v>7.0166666666666666</c:v>
                </c:pt>
                <c:pt idx="4">
                  <c:v>7.375</c:v>
                </c:pt>
                <c:pt idx="5">
                  <c:v>7.2416666666666663</c:v>
                </c:pt>
                <c:pt idx="6">
                  <c:v>7.0250000000000004</c:v>
                </c:pt>
                <c:pt idx="7">
                  <c:v>6.5333333333333341</c:v>
                </c:pt>
                <c:pt idx="8">
                  <c:v>6.9749999999999996</c:v>
                </c:pt>
                <c:pt idx="9">
                  <c:v>7.3083333333333345</c:v>
                </c:pt>
                <c:pt idx="10">
                  <c:v>7.125</c:v>
                </c:pt>
                <c:pt idx="11">
                  <c:v>7.375</c:v>
                </c:pt>
                <c:pt idx="12">
                  <c:v>6.0083333333333329</c:v>
                </c:pt>
                <c:pt idx="13">
                  <c:v>6.9166666666666652</c:v>
                </c:pt>
                <c:pt idx="14">
                  <c:v>7.083333333333333</c:v>
                </c:pt>
                <c:pt idx="15">
                  <c:v>6.9583333333333348</c:v>
                </c:pt>
                <c:pt idx="16">
                  <c:v>7.3</c:v>
                </c:pt>
                <c:pt idx="17">
                  <c:v>7.6833333333333336</c:v>
                </c:pt>
                <c:pt idx="18">
                  <c:v>7.2833333333333341</c:v>
                </c:pt>
                <c:pt idx="19">
                  <c:v>7.9666666666666659</c:v>
                </c:pt>
                <c:pt idx="20">
                  <c:v>7.2916666666666679</c:v>
                </c:pt>
                <c:pt idx="21">
                  <c:v>5.8916666666666657</c:v>
                </c:pt>
                <c:pt idx="22">
                  <c:v>8.0833333333333339</c:v>
                </c:pt>
                <c:pt idx="23">
                  <c:v>6.6916666666666664</c:v>
                </c:pt>
                <c:pt idx="24">
                  <c:v>7.3833333333333329</c:v>
                </c:pt>
                <c:pt idx="25">
                  <c:v>7.4416666666666691</c:v>
                </c:pt>
                <c:pt idx="26">
                  <c:v>6.083333333333333</c:v>
                </c:pt>
                <c:pt idx="27">
                  <c:v>6.7166666666666659</c:v>
                </c:pt>
                <c:pt idx="28">
                  <c:v>6.8250000000000002</c:v>
                </c:pt>
                <c:pt idx="29">
                  <c:v>7.7583333333333329</c:v>
                </c:pt>
                <c:pt idx="30">
                  <c:v>7.2166666666666659</c:v>
                </c:pt>
                <c:pt idx="31">
                  <c:v>6.625</c:v>
                </c:pt>
                <c:pt idx="32">
                  <c:v>7.6416666666666666</c:v>
                </c:pt>
                <c:pt idx="33">
                  <c:v>6.9666666666666659</c:v>
                </c:pt>
                <c:pt idx="34">
                  <c:v>6.9333333333333336</c:v>
                </c:pt>
                <c:pt idx="35">
                  <c:v>7.7416666666666671</c:v>
                </c:pt>
                <c:pt idx="36">
                  <c:v>6.625</c:v>
                </c:pt>
                <c:pt idx="37">
                  <c:v>7.8583333333333334</c:v>
                </c:pt>
                <c:pt idx="38">
                  <c:v>6.208333333333333</c:v>
                </c:pt>
                <c:pt idx="39">
                  <c:v>7.2833333333333323</c:v>
                </c:pt>
                <c:pt idx="40">
                  <c:v>7.3583333333333343</c:v>
                </c:pt>
                <c:pt idx="41">
                  <c:v>6.05</c:v>
                </c:pt>
                <c:pt idx="42">
                  <c:v>7.708333333333333</c:v>
                </c:pt>
                <c:pt idx="43">
                  <c:v>6.5666666666666664</c:v>
                </c:pt>
                <c:pt idx="44">
                  <c:v>7.9749999999999996</c:v>
                </c:pt>
                <c:pt idx="45">
                  <c:v>7.8</c:v>
                </c:pt>
                <c:pt idx="46">
                  <c:v>7.2</c:v>
                </c:pt>
                <c:pt idx="47">
                  <c:v>6.35</c:v>
                </c:pt>
                <c:pt idx="48">
                  <c:v>5.7666666666666666</c:v>
                </c:pt>
                <c:pt idx="49">
                  <c:v>7.8916666666666684</c:v>
                </c:pt>
                <c:pt idx="50">
                  <c:v>6.6583333333333341</c:v>
                </c:pt>
                <c:pt idx="51">
                  <c:v>7.2</c:v>
                </c:pt>
                <c:pt idx="52">
                  <c:v>5.5333333333333341</c:v>
                </c:pt>
                <c:pt idx="53">
                  <c:v>8.4499999999999993</c:v>
                </c:pt>
                <c:pt idx="54">
                  <c:v>7.041666666666667</c:v>
                </c:pt>
                <c:pt idx="55">
                  <c:v>7.9749999999999996</c:v>
                </c:pt>
                <c:pt idx="56">
                  <c:v>7.7916666666666652</c:v>
                </c:pt>
                <c:pt idx="57">
                  <c:v>7.8416666666666659</c:v>
                </c:pt>
                <c:pt idx="58">
                  <c:v>8.1416666666666675</c:v>
                </c:pt>
                <c:pt idx="59">
                  <c:v>5.0416666666666679</c:v>
                </c:pt>
                <c:pt idx="60">
                  <c:v>5.375</c:v>
                </c:pt>
                <c:pt idx="61">
                  <c:v>4.708333333333333</c:v>
                </c:pt>
                <c:pt idx="62">
                  <c:v>6.9833333333333334</c:v>
                </c:pt>
                <c:pt idx="63">
                  <c:v>7.2750000000000004</c:v>
                </c:pt>
                <c:pt idx="64">
                  <c:v>6.5750000000000002</c:v>
                </c:pt>
                <c:pt idx="65">
                  <c:v>7.5166666666666666</c:v>
                </c:pt>
                <c:pt idx="66">
                  <c:v>6.7833333333333323</c:v>
                </c:pt>
                <c:pt idx="67">
                  <c:v>7.375</c:v>
                </c:pt>
                <c:pt idx="68">
                  <c:v>7.5916666666666659</c:v>
                </c:pt>
                <c:pt idx="69">
                  <c:v>7.7249999999999996</c:v>
                </c:pt>
                <c:pt idx="70">
                  <c:v>7.9666666666666659</c:v>
                </c:pt>
                <c:pt idx="71">
                  <c:v>6.7166666666666659</c:v>
                </c:pt>
                <c:pt idx="72">
                  <c:v>7.2</c:v>
                </c:pt>
                <c:pt idx="73">
                  <c:v>5.9333333333333336</c:v>
                </c:pt>
                <c:pt idx="74">
                  <c:v>6.85</c:v>
                </c:pt>
                <c:pt idx="75">
                  <c:v>5.791666666666667</c:v>
                </c:pt>
                <c:pt idx="76">
                  <c:v>7.6416666666666657</c:v>
                </c:pt>
                <c:pt idx="77">
                  <c:v>7.8</c:v>
                </c:pt>
                <c:pt idx="78">
                  <c:v>7.3</c:v>
                </c:pt>
                <c:pt idx="79">
                  <c:v>7.4166666666666652</c:v>
                </c:pt>
                <c:pt idx="80">
                  <c:v>7.8666666666666663</c:v>
                </c:pt>
                <c:pt idx="81">
                  <c:v>6.65</c:v>
                </c:pt>
                <c:pt idx="82">
                  <c:v>6.4583333333333348</c:v>
                </c:pt>
                <c:pt idx="83">
                  <c:v>6.3</c:v>
                </c:pt>
                <c:pt idx="84">
                  <c:v>6.0166666666666666</c:v>
                </c:pt>
                <c:pt idx="85">
                  <c:v>7.85</c:v>
                </c:pt>
                <c:pt idx="86">
                  <c:v>7.9</c:v>
                </c:pt>
                <c:pt idx="87">
                  <c:v>7.7249999999999996</c:v>
                </c:pt>
                <c:pt idx="88">
                  <c:v>5.958333333333333</c:v>
                </c:pt>
                <c:pt idx="89">
                  <c:v>7.125</c:v>
                </c:pt>
                <c:pt idx="90">
                  <c:v>7.1916666666666673</c:v>
                </c:pt>
                <c:pt idx="91">
                  <c:v>7.2166666666666659</c:v>
                </c:pt>
                <c:pt idx="92">
                  <c:v>7.2750000000000004</c:v>
                </c:pt>
                <c:pt idx="93">
                  <c:v>7.5</c:v>
                </c:pt>
                <c:pt idx="94">
                  <c:v>8.3249999999999993</c:v>
                </c:pt>
                <c:pt idx="95">
                  <c:v>6.1833333333333336</c:v>
                </c:pt>
                <c:pt idx="96">
                  <c:v>7.408333333333335</c:v>
                </c:pt>
                <c:pt idx="97">
                  <c:v>6.45</c:v>
                </c:pt>
                <c:pt idx="98">
                  <c:v>7.1749999999999998</c:v>
                </c:pt>
                <c:pt idx="99">
                  <c:v>5.9666666666666677</c:v>
                </c:pt>
                <c:pt idx="100">
                  <c:v>7.1333333333333337</c:v>
                </c:pt>
                <c:pt idx="101">
                  <c:v>7.2750000000000004</c:v>
                </c:pt>
                <c:pt idx="102">
                  <c:v>8.25</c:v>
                </c:pt>
                <c:pt idx="103">
                  <c:v>7.0583333333333336</c:v>
                </c:pt>
                <c:pt idx="104">
                  <c:v>5.9833333333333343</c:v>
                </c:pt>
                <c:pt idx="105">
                  <c:v>7.1833333333333327</c:v>
                </c:pt>
                <c:pt idx="106">
                  <c:v>6.041666666666667</c:v>
                </c:pt>
                <c:pt idx="107">
                  <c:v>7.4249999999999998</c:v>
                </c:pt>
                <c:pt idx="108">
                  <c:v>8.9166666666666679</c:v>
                </c:pt>
                <c:pt idx="109">
                  <c:v>8.9666666666666668</c:v>
                </c:pt>
                <c:pt idx="110">
                  <c:v>7.3916666666666684</c:v>
                </c:pt>
                <c:pt idx="111">
                  <c:v>8.0083333333333329</c:v>
                </c:pt>
                <c:pt idx="112">
                  <c:v>7.2750000000000004</c:v>
                </c:pt>
                <c:pt idx="113">
                  <c:v>8.8333333333333339</c:v>
                </c:pt>
                <c:pt idx="114">
                  <c:v>7.6666666666666679</c:v>
                </c:pt>
                <c:pt idx="115">
                  <c:v>6.1166666666666671</c:v>
                </c:pt>
                <c:pt idx="116">
                  <c:v>7.2</c:v>
                </c:pt>
                <c:pt idx="117">
                  <c:v>7.7916666666666679</c:v>
                </c:pt>
                <c:pt idx="118">
                  <c:v>8.4833333333333325</c:v>
                </c:pt>
                <c:pt idx="119">
                  <c:v>9.1083333333333325</c:v>
                </c:pt>
                <c:pt idx="120">
                  <c:v>7.9416666666666664</c:v>
                </c:pt>
                <c:pt idx="121">
                  <c:v>8.7416666666666654</c:v>
                </c:pt>
                <c:pt idx="122">
                  <c:v>7.6083333333333334</c:v>
                </c:pt>
                <c:pt idx="123">
                  <c:v>8.0666666666666647</c:v>
                </c:pt>
                <c:pt idx="124">
                  <c:v>7.8083333333333336</c:v>
                </c:pt>
                <c:pt idx="125">
                  <c:v>7.7666666666666657</c:v>
                </c:pt>
                <c:pt idx="126">
                  <c:v>8.9499999999999993</c:v>
                </c:pt>
                <c:pt idx="127">
                  <c:v>9.0666666666666664</c:v>
                </c:pt>
                <c:pt idx="128">
                  <c:v>8.5666666666666664</c:v>
                </c:pt>
                <c:pt idx="129">
                  <c:v>7.95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1360-4D6D-A0C0-F51FA46C1456}"/>
            </c:ext>
          </c:extLst>
        </c:ser>
        <c:ser>
          <c:idx val="6"/>
          <c:order val="6"/>
          <c:tx>
            <c:strRef>
              <c:f>ср.Год!$H$1</c:f>
              <c:strCache>
                <c:ptCount val="1"/>
              </c:strCache>
            </c:strRef>
          </c:tx>
          <c:spPr>
            <a:ln w="14113">
              <a:solidFill>
                <a:srgbClr val="008080"/>
              </a:solidFill>
              <a:prstDash val="solid"/>
            </a:ln>
          </c:spPr>
          <c:marker>
            <c:symbol val="none"/>
          </c:marker>
          <c:cat>
            <c:numRef>
              <c:f>ср.Год!$A$2:$A$134</c:f>
              <c:numCache>
                <c:formatCode>General</c:formatCode>
                <c:ptCount val="133"/>
                <c:pt idx="0">
                  <c:v>1881</c:v>
                </c:pt>
                <c:pt idx="1">
                  <c:v>1882</c:v>
                </c:pt>
                <c:pt idx="2">
                  <c:v>1883</c:v>
                </c:pt>
                <c:pt idx="3">
                  <c:v>1884</c:v>
                </c:pt>
                <c:pt idx="4">
                  <c:v>1885</c:v>
                </c:pt>
                <c:pt idx="5">
                  <c:v>1886</c:v>
                </c:pt>
                <c:pt idx="6">
                  <c:v>1887</c:v>
                </c:pt>
                <c:pt idx="7">
                  <c:v>1888</c:v>
                </c:pt>
                <c:pt idx="8">
                  <c:v>1889</c:v>
                </c:pt>
                <c:pt idx="9">
                  <c:v>1890</c:v>
                </c:pt>
                <c:pt idx="10">
                  <c:v>1891</c:v>
                </c:pt>
                <c:pt idx="11">
                  <c:v>1892</c:v>
                </c:pt>
                <c:pt idx="12">
                  <c:v>1893</c:v>
                </c:pt>
                <c:pt idx="13">
                  <c:v>1894</c:v>
                </c:pt>
                <c:pt idx="14">
                  <c:v>1895</c:v>
                </c:pt>
                <c:pt idx="15">
                  <c:v>1896</c:v>
                </c:pt>
                <c:pt idx="16">
                  <c:v>1897</c:v>
                </c:pt>
                <c:pt idx="17">
                  <c:v>1898</c:v>
                </c:pt>
                <c:pt idx="18">
                  <c:v>1899</c:v>
                </c:pt>
                <c:pt idx="19">
                  <c:v>1900</c:v>
                </c:pt>
                <c:pt idx="20">
                  <c:v>1901</c:v>
                </c:pt>
                <c:pt idx="21">
                  <c:v>1902</c:v>
                </c:pt>
                <c:pt idx="22">
                  <c:v>1903</c:v>
                </c:pt>
                <c:pt idx="23">
                  <c:v>1904</c:v>
                </c:pt>
                <c:pt idx="24">
                  <c:v>1905</c:v>
                </c:pt>
                <c:pt idx="25">
                  <c:v>1906</c:v>
                </c:pt>
                <c:pt idx="26">
                  <c:v>1907</c:v>
                </c:pt>
                <c:pt idx="27">
                  <c:v>1908</c:v>
                </c:pt>
                <c:pt idx="28">
                  <c:v>1909</c:v>
                </c:pt>
                <c:pt idx="29">
                  <c:v>1910</c:v>
                </c:pt>
                <c:pt idx="30">
                  <c:v>1911</c:v>
                </c:pt>
                <c:pt idx="31">
                  <c:v>1912</c:v>
                </c:pt>
                <c:pt idx="32">
                  <c:v>1913</c:v>
                </c:pt>
                <c:pt idx="33">
                  <c:v>1914</c:v>
                </c:pt>
                <c:pt idx="34">
                  <c:v>1915</c:v>
                </c:pt>
                <c:pt idx="35">
                  <c:v>1916</c:v>
                </c:pt>
                <c:pt idx="36">
                  <c:v>1917</c:v>
                </c:pt>
                <c:pt idx="37">
                  <c:v>1918</c:v>
                </c:pt>
                <c:pt idx="38">
                  <c:v>1919</c:v>
                </c:pt>
                <c:pt idx="39">
                  <c:v>1920</c:v>
                </c:pt>
                <c:pt idx="40">
                  <c:v>1921</c:v>
                </c:pt>
                <c:pt idx="41">
                  <c:v>1922</c:v>
                </c:pt>
                <c:pt idx="42">
                  <c:v>1923</c:v>
                </c:pt>
                <c:pt idx="43">
                  <c:v>1924</c:v>
                </c:pt>
                <c:pt idx="44">
                  <c:v>1925</c:v>
                </c:pt>
                <c:pt idx="45">
                  <c:v>1926</c:v>
                </c:pt>
                <c:pt idx="46">
                  <c:v>1927</c:v>
                </c:pt>
                <c:pt idx="47">
                  <c:v>1928</c:v>
                </c:pt>
                <c:pt idx="48">
                  <c:v>1929</c:v>
                </c:pt>
                <c:pt idx="49">
                  <c:v>1930</c:v>
                </c:pt>
                <c:pt idx="50">
                  <c:v>1931</c:v>
                </c:pt>
                <c:pt idx="51">
                  <c:v>1932</c:v>
                </c:pt>
                <c:pt idx="52">
                  <c:v>1933</c:v>
                </c:pt>
                <c:pt idx="53">
                  <c:v>1934</c:v>
                </c:pt>
                <c:pt idx="54">
                  <c:v>1935</c:v>
                </c:pt>
                <c:pt idx="55">
                  <c:v>1936</c:v>
                </c:pt>
                <c:pt idx="56">
                  <c:v>1937</c:v>
                </c:pt>
                <c:pt idx="57">
                  <c:v>1938</c:v>
                </c:pt>
                <c:pt idx="58">
                  <c:v>1939</c:v>
                </c:pt>
                <c:pt idx="59">
                  <c:v>1940</c:v>
                </c:pt>
                <c:pt idx="60">
                  <c:v>1941</c:v>
                </c:pt>
                <c:pt idx="61">
                  <c:v>1942</c:v>
                </c:pt>
                <c:pt idx="62">
                  <c:v>1943</c:v>
                </c:pt>
                <c:pt idx="63">
                  <c:v>1944</c:v>
                </c:pt>
                <c:pt idx="64">
                  <c:v>1945</c:v>
                </c:pt>
                <c:pt idx="65">
                  <c:v>1946</c:v>
                </c:pt>
                <c:pt idx="66">
                  <c:v>1947</c:v>
                </c:pt>
                <c:pt idx="67">
                  <c:v>1948</c:v>
                </c:pt>
                <c:pt idx="68">
                  <c:v>1949</c:v>
                </c:pt>
                <c:pt idx="69">
                  <c:v>1950</c:v>
                </c:pt>
                <c:pt idx="70">
                  <c:v>1951</c:v>
                </c:pt>
                <c:pt idx="71">
                  <c:v>1952</c:v>
                </c:pt>
                <c:pt idx="72">
                  <c:v>1953</c:v>
                </c:pt>
                <c:pt idx="73">
                  <c:v>1954</c:v>
                </c:pt>
                <c:pt idx="74">
                  <c:v>1955</c:v>
                </c:pt>
                <c:pt idx="75">
                  <c:v>1956</c:v>
                </c:pt>
                <c:pt idx="76">
                  <c:v>1957</c:v>
                </c:pt>
                <c:pt idx="77">
                  <c:v>1958</c:v>
                </c:pt>
                <c:pt idx="78">
                  <c:v>1959</c:v>
                </c:pt>
                <c:pt idx="79">
                  <c:v>1960</c:v>
                </c:pt>
                <c:pt idx="80">
                  <c:v>1961</c:v>
                </c:pt>
                <c:pt idx="81">
                  <c:v>1962</c:v>
                </c:pt>
                <c:pt idx="82">
                  <c:v>1963</c:v>
                </c:pt>
                <c:pt idx="83">
                  <c:v>1964</c:v>
                </c:pt>
                <c:pt idx="84">
                  <c:v>1965</c:v>
                </c:pt>
                <c:pt idx="85">
                  <c:v>1966</c:v>
                </c:pt>
                <c:pt idx="86">
                  <c:v>1967</c:v>
                </c:pt>
                <c:pt idx="87">
                  <c:v>1968</c:v>
                </c:pt>
                <c:pt idx="88">
                  <c:v>1969</c:v>
                </c:pt>
                <c:pt idx="89">
                  <c:v>1970</c:v>
                </c:pt>
                <c:pt idx="90">
                  <c:v>1971</c:v>
                </c:pt>
                <c:pt idx="91">
                  <c:v>1972</c:v>
                </c:pt>
                <c:pt idx="92">
                  <c:v>1973</c:v>
                </c:pt>
                <c:pt idx="93">
                  <c:v>1974</c:v>
                </c:pt>
                <c:pt idx="94">
                  <c:v>1975</c:v>
                </c:pt>
                <c:pt idx="95">
                  <c:v>1976</c:v>
                </c:pt>
                <c:pt idx="96">
                  <c:v>1977</c:v>
                </c:pt>
                <c:pt idx="97">
                  <c:v>1978</c:v>
                </c:pt>
                <c:pt idx="98">
                  <c:v>1979</c:v>
                </c:pt>
                <c:pt idx="99">
                  <c:v>1980</c:v>
                </c:pt>
                <c:pt idx="100">
                  <c:v>1981</c:v>
                </c:pt>
                <c:pt idx="101">
                  <c:v>1982</c:v>
                </c:pt>
                <c:pt idx="102">
                  <c:v>1983</c:v>
                </c:pt>
                <c:pt idx="103">
                  <c:v>1984</c:v>
                </c:pt>
                <c:pt idx="104">
                  <c:v>1985</c:v>
                </c:pt>
                <c:pt idx="105">
                  <c:v>1986</c:v>
                </c:pt>
                <c:pt idx="106">
                  <c:v>1987</c:v>
                </c:pt>
                <c:pt idx="107">
                  <c:v>1988</c:v>
                </c:pt>
                <c:pt idx="108">
                  <c:v>1989</c:v>
                </c:pt>
                <c:pt idx="109">
                  <c:v>1990</c:v>
                </c:pt>
                <c:pt idx="110">
                  <c:v>1991</c:v>
                </c:pt>
                <c:pt idx="111">
                  <c:v>1992</c:v>
                </c:pt>
                <c:pt idx="112">
                  <c:v>1993</c:v>
                </c:pt>
                <c:pt idx="113">
                  <c:v>1994</c:v>
                </c:pt>
                <c:pt idx="114">
                  <c:v>1995</c:v>
                </c:pt>
                <c:pt idx="115">
                  <c:v>1996</c:v>
                </c:pt>
                <c:pt idx="116">
                  <c:v>1997</c:v>
                </c:pt>
                <c:pt idx="117">
                  <c:v>1998</c:v>
                </c:pt>
                <c:pt idx="118">
                  <c:v>1999</c:v>
                </c:pt>
                <c:pt idx="119">
                  <c:v>2000</c:v>
                </c:pt>
                <c:pt idx="120">
                  <c:v>2001</c:v>
                </c:pt>
                <c:pt idx="121">
                  <c:v>2002</c:v>
                </c:pt>
                <c:pt idx="122">
                  <c:v>2003</c:v>
                </c:pt>
                <c:pt idx="123">
                  <c:v>2004</c:v>
                </c:pt>
                <c:pt idx="124">
                  <c:v>2005</c:v>
                </c:pt>
                <c:pt idx="125">
                  <c:v>2006</c:v>
                </c:pt>
                <c:pt idx="126">
                  <c:v>2007</c:v>
                </c:pt>
                <c:pt idx="127">
                  <c:v>2008</c:v>
                </c:pt>
                <c:pt idx="128">
                  <c:v>2009</c:v>
                </c:pt>
                <c:pt idx="129">
                  <c:v>2010</c:v>
                </c:pt>
                <c:pt idx="130">
                  <c:v>2011</c:v>
                </c:pt>
                <c:pt idx="131">
                  <c:v>2012</c:v>
                </c:pt>
                <c:pt idx="132">
                  <c:v>2013</c:v>
                </c:pt>
              </c:numCache>
            </c:numRef>
          </c:cat>
          <c:val>
            <c:numRef>
              <c:f>ср.Год!$H$2:$H$134</c:f>
              <c:numCache>
                <c:formatCode>0.00</c:formatCode>
                <c:ptCount val="133"/>
                <c:pt idx="0">
                  <c:v>7.8583333333333334</c:v>
                </c:pt>
                <c:pt idx="1">
                  <c:v>9.841666666666665</c:v>
                </c:pt>
                <c:pt idx="2">
                  <c:v>8.2333333333333325</c:v>
                </c:pt>
                <c:pt idx="3">
                  <c:v>8.4166666666666661</c:v>
                </c:pt>
                <c:pt idx="4">
                  <c:v>9.4833333333333325</c:v>
                </c:pt>
                <c:pt idx="5">
                  <c:v>9.9666666666666668</c:v>
                </c:pt>
                <c:pt idx="6">
                  <c:v>8.5500000000000007</c:v>
                </c:pt>
                <c:pt idx="7">
                  <c:v>7.6749999999999998</c:v>
                </c:pt>
                <c:pt idx="8">
                  <c:v>8.7750000000000004</c:v>
                </c:pt>
                <c:pt idx="9">
                  <c:v>9.2916666666666661</c:v>
                </c:pt>
                <c:pt idx="10">
                  <c:v>8.7249999999999996</c:v>
                </c:pt>
                <c:pt idx="11">
                  <c:v>8.9499999999999993</c:v>
                </c:pt>
                <c:pt idx="12">
                  <c:v>8.1</c:v>
                </c:pt>
                <c:pt idx="13">
                  <c:v>9.15</c:v>
                </c:pt>
                <c:pt idx="14">
                  <c:v>8.9083333333333332</c:v>
                </c:pt>
                <c:pt idx="15">
                  <c:v>8.8416666666666668</c:v>
                </c:pt>
                <c:pt idx="16">
                  <c:v>9.0250000000000004</c:v>
                </c:pt>
                <c:pt idx="17">
                  <c:v>9.8000000000000007</c:v>
                </c:pt>
                <c:pt idx="18">
                  <c:v>8.8583333333333325</c:v>
                </c:pt>
                <c:pt idx="19">
                  <c:v>10.116666666666665</c:v>
                </c:pt>
                <c:pt idx="20">
                  <c:v>8.9583333333333339</c:v>
                </c:pt>
                <c:pt idx="21">
                  <c:v>7.9333333333333336</c:v>
                </c:pt>
                <c:pt idx="22">
                  <c:v>9.6999999999999993</c:v>
                </c:pt>
                <c:pt idx="23">
                  <c:v>9.1916666666666664</c:v>
                </c:pt>
                <c:pt idx="24">
                  <c:v>8.9749999999999996</c:v>
                </c:pt>
                <c:pt idx="25">
                  <c:v>9.3333333333333339</c:v>
                </c:pt>
                <c:pt idx="26">
                  <c:v>8.5666666666666682</c:v>
                </c:pt>
                <c:pt idx="27">
                  <c:v>8.0166666666666657</c:v>
                </c:pt>
                <c:pt idx="28">
                  <c:v>9.0333333333333332</c:v>
                </c:pt>
                <c:pt idx="29">
                  <c:v>10.058333333333332</c:v>
                </c:pt>
                <c:pt idx="30">
                  <c:v>9.3249999999999993</c:v>
                </c:pt>
                <c:pt idx="31">
                  <c:v>8.4833333333333343</c:v>
                </c:pt>
                <c:pt idx="32">
                  <c:v>9.4916666666666654</c:v>
                </c:pt>
                <c:pt idx="33">
                  <c:v>9.0500000000000007</c:v>
                </c:pt>
                <c:pt idx="34">
                  <c:v>9.1</c:v>
                </c:pt>
                <c:pt idx="35">
                  <c:v>9.6999999999999993</c:v>
                </c:pt>
                <c:pt idx="36">
                  <c:v>8.85</c:v>
                </c:pt>
                <c:pt idx="37">
                  <c:v>10.033333333333333</c:v>
                </c:pt>
                <c:pt idx="38">
                  <c:v>8.3583333333333325</c:v>
                </c:pt>
                <c:pt idx="39">
                  <c:v>9.4416666666666664</c:v>
                </c:pt>
                <c:pt idx="40">
                  <c:v>9.6750000000000007</c:v>
                </c:pt>
                <c:pt idx="41">
                  <c:v>7.9833333333333334</c:v>
                </c:pt>
                <c:pt idx="42">
                  <c:v>9.6</c:v>
                </c:pt>
                <c:pt idx="43">
                  <c:v>8.5833333333333321</c:v>
                </c:pt>
                <c:pt idx="44">
                  <c:v>9.4083333333333314</c:v>
                </c:pt>
                <c:pt idx="45">
                  <c:v>10.025</c:v>
                </c:pt>
                <c:pt idx="46">
                  <c:v>9.4333333333333353</c:v>
                </c:pt>
                <c:pt idx="47">
                  <c:v>9.1750000000000007</c:v>
                </c:pt>
                <c:pt idx="48">
                  <c:v>8.65</c:v>
                </c:pt>
                <c:pt idx="49">
                  <c:v>10.116666666666667</c:v>
                </c:pt>
                <c:pt idx="50">
                  <c:v>8.7249999999999996</c:v>
                </c:pt>
                <c:pt idx="51">
                  <c:v>8.8166666666666664</c:v>
                </c:pt>
                <c:pt idx="52">
                  <c:v>7.8083333333333327</c:v>
                </c:pt>
                <c:pt idx="53">
                  <c:v>10.574999999999999</c:v>
                </c:pt>
                <c:pt idx="54">
                  <c:v>9.1750000000000007</c:v>
                </c:pt>
                <c:pt idx="55">
                  <c:v>9.8416666666666668</c:v>
                </c:pt>
                <c:pt idx="56">
                  <c:v>10.383333333333331</c:v>
                </c:pt>
                <c:pt idx="57">
                  <c:v>9.6666666666666661</c:v>
                </c:pt>
                <c:pt idx="58">
                  <c:v>10.35</c:v>
                </c:pt>
                <c:pt idx="59">
                  <c:v>7.208333333333333</c:v>
                </c:pt>
                <c:pt idx="60">
                  <c:v>7.333333333333333</c:v>
                </c:pt>
                <c:pt idx="61">
                  <c:v>6.8583333333333343</c:v>
                </c:pt>
                <c:pt idx="62">
                  <c:v>9.1166666666666654</c:v>
                </c:pt>
                <c:pt idx="63">
                  <c:v>9.5333333333333332</c:v>
                </c:pt>
                <c:pt idx="64">
                  <c:v>8.6416666666666657</c:v>
                </c:pt>
                <c:pt idx="65">
                  <c:v>10.116666666666667</c:v>
                </c:pt>
                <c:pt idx="66">
                  <c:v>9.3249999999999993</c:v>
                </c:pt>
                <c:pt idx="67">
                  <c:v>9.4083333333333332</c:v>
                </c:pt>
                <c:pt idx="68">
                  <c:v>9.625</c:v>
                </c:pt>
                <c:pt idx="69">
                  <c:v>9.9416666666666682</c:v>
                </c:pt>
                <c:pt idx="70">
                  <c:v>10.45</c:v>
                </c:pt>
                <c:pt idx="71">
                  <c:v>9.4166666666666661</c:v>
                </c:pt>
                <c:pt idx="72">
                  <c:v>9.3666666666666671</c:v>
                </c:pt>
                <c:pt idx="73">
                  <c:v>8.466666666666665</c:v>
                </c:pt>
                <c:pt idx="74">
                  <c:v>8.783333333333335</c:v>
                </c:pt>
                <c:pt idx="75">
                  <c:v>7.916666666666667</c:v>
                </c:pt>
                <c:pt idx="76">
                  <c:v>9.5333333333333332</c:v>
                </c:pt>
                <c:pt idx="77">
                  <c:v>9.4083333333333332</c:v>
                </c:pt>
                <c:pt idx="78">
                  <c:v>9.6083333333333325</c:v>
                </c:pt>
                <c:pt idx="79">
                  <c:v>9.8083333333333318</c:v>
                </c:pt>
                <c:pt idx="80">
                  <c:v>10.158333333333333</c:v>
                </c:pt>
                <c:pt idx="81">
                  <c:v>8.8833333333333346</c:v>
                </c:pt>
                <c:pt idx="82">
                  <c:v>9.1833333333333318</c:v>
                </c:pt>
                <c:pt idx="83">
                  <c:v>8.5166666666666675</c:v>
                </c:pt>
                <c:pt idx="84">
                  <c:v>8.2750000000000004</c:v>
                </c:pt>
                <c:pt idx="85">
                  <c:v>10.133333333333335</c:v>
                </c:pt>
                <c:pt idx="86">
                  <c:v>9.6833333333333336</c:v>
                </c:pt>
                <c:pt idx="87">
                  <c:v>9.8166666666666682</c:v>
                </c:pt>
                <c:pt idx="88">
                  <c:v>9.0416666666666661</c:v>
                </c:pt>
                <c:pt idx="89">
                  <c:v>9.1666666666666661</c:v>
                </c:pt>
                <c:pt idx="90">
                  <c:v>9.3333333333333339</c:v>
                </c:pt>
                <c:pt idx="91">
                  <c:v>9.8333333333333339</c:v>
                </c:pt>
                <c:pt idx="92">
                  <c:v>9.2166666666666668</c:v>
                </c:pt>
                <c:pt idx="93">
                  <c:v>9.7416666666666654</c:v>
                </c:pt>
                <c:pt idx="94">
                  <c:v>10.1</c:v>
                </c:pt>
                <c:pt idx="95">
                  <c:v>8.7333333333333325</c:v>
                </c:pt>
                <c:pt idx="96">
                  <c:v>9.5916666666666668</c:v>
                </c:pt>
                <c:pt idx="97">
                  <c:v>8.2916666666666661</c:v>
                </c:pt>
                <c:pt idx="98">
                  <c:v>9.7666666666666675</c:v>
                </c:pt>
                <c:pt idx="99">
                  <c:v>8.15</c:v>
                </c:pt>
                <c:pt idx="100">
                  <c:v>9.35</c:v>
                </c:pt>
                <c:pt idx="101">
                  <c:v>9.4166666666666661</c:v>
                </c:pt>
                <c:pt idx="102">
                  <c:v>9.7833333333333297</c:v>
                </c:pt>
                <c:pt idx="103">
                  <c:v>9.2750000000000004</c:v>
                </c:pt>
                <c:pt idx="104">
                  <c:v>8.125</c:v>
                </c:pt>
                <c:pt idx="105">
                  <c:v>9.4416666666666664</c:v>
                </c:pt>
                <c:pt idx="106">
                  <c:v>8.5833333333333339</c:v>
                </c:pt>
                <c:pt idx="107">
                  <c:v>9.4416666666666664</c:v>
                </c:pt>
                <c:pt idx="108">
                  <c:v>10.141666666666666</c:v>
                </c:pt>
                <c:pt idx="109">
                  <c:v>10.241666666666667</c:v>
                </c:pt>
                <c:pt idx="110">
                  <c:v>9.5333333333333332</c:v>
                </c:pt>
                <c:pt idx="111">
                  <c:v>10.066666666666668</c:v>
                </c:pt>
                <c:pt idx="112">
                  <c:v>9.35</c:v>
                </c:pt>
                <c:pt idx="113">
                  <c:v>10.991666666666669</c:v>
                </c:pt>
                <c:pt idx="114">
                  <c:v>9.5749999999999993</c:v>
                </c:pt>
                <c:pt idx="115">
                  <c:v>9.2083333333333339</c:v>
                </c:pt>
                <c:pt idx="116">
                  <c:v>9.2333333333333325</c:v>
                </c:pt>
                <c:pt idx="117">
                  <c:v>9.6583333333333332</c:v>
                </c:pt>
                <c:pt idx="118">
                  <c:v>10.308333333333335</c:v>
                </c:pt>
                <c:pt idx="119">
                  <c:v>11.025</c:v>
                </c:pt>
                <c:pt idx="120">
                  <c:v>10.258333333333335</c:v>
                </c:pt>
                <c:pt idx="121">
                  <c:v>10.941666666666668</c:v>
                </c:pt>
                <c:pt idx="122">
                  <c:v>10.058333333333332</c:v>
                </c:pt>
                <c:pt idx="123">
                  <c:v>10.025</c:v>
                </c:pt>
                <c:pt idx="124">
                  <c:v>9.6583333333333332</c:v>
                </c:pt>
                <c:pt idx="125">
                  <c:v>10.15</c:v>
                </c:pt>
                <c:pt idx="126">
                  <c:v>11.483333333333334</c:v>
                </c:pt>
                <c:pt idx="127">
                  <c:v>11.091666666666669</c:v>
                </c:pt>
                <c:pt idx="128">
                  <c:v>11.016666666666667</c:v>
                </c:pt>
                <c:pt idx="129">
                  <c:v>10.15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1360-4D6D-A0C0-F51FA46C1456}"/>
            </c:ext>
          </c:extLst>
        </c:ser>
        <c:ser>
          <c:idx val="7"/>
          <c:order val="7"/>
          <c:tx>
            <c:strRef>
              <c:f>ср.Год!$I$1</c:f>
              <c:strCache>
                <c:ptCount val="1"/>
              </c:strCache>
            </c:strRef>
          </c:tx>
          <c:spPr>
            <a:ln w="14113">
              <a:solidFill>
                <a:srgbClr val="0000FF"/>
              </a:solidFill>
              <a:prstDash val="solid"/>
            </a:ln>
          </c:spPr>
          <c:marker>
            <c:symbol val="none"/>
          </c:marker>
          <c:cat>
            <c:numRef>
              <c:f>ср.Год!$A$2:$A$134</c:f>
              <c:numCache>
                <c:formatCode>General</c:formatCode>
                <c:ptCount val="133"/>
                <c:pt idx="0">
                  <c:v>1881</c:v>
                </c:pt>
                <c:pt idx="1">
                  <c:v>1882</c:v>
                </c:pt>
                <c:pt idx="2">
                  <c:v>1883</c:v>
                </c:pt>
                <c:pt idx="3">
                  <c:v>1884</c:v>
                </c:pt>
                <c:pt idx="4">
                  <c:v>1885</c:v>
                </c:pt>
                <c:pt idx="5">
                  <c:v>1886</c:v>
                </c:pt>
                <c:pt idx="6">
                  <c:v>1887</c:v>
                </c:pt>
                <c:pt idx="7">
                  <c:v>1888</c:v>
                </c:pt>
                <c:pt idx="8">
                  <c:v>1889</c:v>
                </c:pt>
                <c:pt idx="9">
                  <c:v>1890</c:v>
                </c:pt>
                <c:pt idx="10">
                  <c:v>1891</c:v>
                </c:pt>
                <c:pt idx="11">
                  <c:v>1892</c:v>
                </c:pt>
                <c:pt idx="12">
                  <c:v>1893</c:v>
                </c:pt>
                <c:pt idx="13">
                  <c:v>1894</c:v>
                </c:pt>
                <c:pt idx="14">
                  <c:v>1895</c:v>
                </c:pt>
                <c:pt idx="15">
                  <c:v>1896</c:v>
                </c:pt>
                <c:pt idx="16">
                  <c:v>1897</c:v>
                </c:pt>
                <c:pt idx="17">
                  <c:v>1898</c:v>
                </c:pt>
                <c:pt idx="18">
                  <c:v>1899</c:v>
                </c:pt>
                <c:pt idx="19">
                  <c:v>1900</c:v>
                </c:pt>
                <c:pt idx="20">
                  <c:v>1901</c:v>
                </c:pt>
                <c:pt idx="21">
                  <c:v>1902</c:v>
                </c:pt>
                <c:pt idx="22">
                  <c:v>1903</c:v>
                </c:pt>
                <c:pt idx="23">
                  <c:v>1904</c:v>
                </c:pt>
                <c:pt idx="24">
                  <c:v>1905</c:v>
                </c:pt>
                <c:pt idx="25">
                  <c:v>1906</c:v>
                </c:pt>
                <c:pt idx="26">
                  <c:v>1907</c:v>
                </c:pt>
                <c:pt idx="27">
                  <c:v>1908</c:v>
                </c:pt>
                <c:pt idx="28">
                  <c:v>1909</c:v>
                </c:pt>
                <c:pt idx="29">
                  <c:v>1910</c:v>
                </c:pt>
                <c:pt idx="30">
                  <c:v>1911</c:v>
                </c:pt>
                <c:pt idx="31">
                  <c:v>1912</c:v>
                </c:pt>
                <c:pt idx="32">
                  <c:v>1913</c:v>
                </c:pt>
                <c:pt idx="33">
                  <c:v>1914</c:v>
                </c:pt>
                <c:pt idx="34">
                  <c:v>1915</c:v>
                </c:pt>
                <c:pt idx="35">
                  <c:v>1916</c:v>
                </c:pt>
                <c:pt idx="36">
                  <c:v>1917</c:v>
                </c:pt>
                <c:pt idx="37">
                  <c:v>1918</c:v>
                </c:pt>
                <c:pt idx="38">
                  <c:v>1919</c:v>
                </c:pt>
                <c:pt idx="39">
                  <c:v>1920</c:v>
                </c:pt>
                <c:pt idx="40">
                  <c:v>1921</c:v>
                </c:pt>
                <c:pt idx="41">
                  <c:v>1922</c:v>
                </c:pt>
                <c:pt idx="42">
                  <c:v>1923</c:v>
                </c:pt>
                <c:pt idx="43">
                  <c:v>1924</c:v>
                </c:pt>
                <c:pt idx="44">
                  <c:v>1925</c:v>
                </c:pt>
                <c:pt idx="45">
                  <c:v>1926</c:v>
                </c:pt>
                <c:pt idx="46">
                  <c:v>1927</c:v>
                </c:pt>
                <c:pt idx="47">
                  <c:v>1928</c:v>
                </c:pt>
                <c:pt idx="48">
                  <c:v>1929</c:v>
                </c:pt>
                <c:pt idx="49">
                  <c:v>1930</c:v>
                </c:pt>
                <c:pt idx="50">
                  <c:v>1931</c:v>
                </c:pt>
                <c:pt idx="51">
                  <c:v>1932</c:v>
                </c:pt>
                <c:pt idx="52">
                  <c:v>1933</c:v>
                </c:pt>
                <c:pt idx="53">
                  <c:v>1934</c:v>
                </c:pt>
                <c:pt idx="54">
                  <c:v>1935</c:v>
                </c:pt>
                <c:pt idx="55">
                  <c:v>1936</c:v>
                </c:pt>
                <c:pt idx="56">
                  <c:v>1937</c:v>
                </c:pt>
                <c:pt idx="57">
                  <c:v>1938</c:v>
                </c:pt>
                <c:pt idx="58">
                  <c:v>1939</c:v>
                </c:pt>
                <c:pt idx="59">
                  <c:v>1940</c:v>
                </c:pt>
                <c:pt idx="60">
                  <c:v>1941</c:v>
                </c:pt>
                <c:pt idx="61">
                  <c:v>1942</c:v>
                </c:pt>
                <c:pt idx="62">
                  <c:v>1943</c:v>
                </c:pt>
                <c:pt idx="63">
                  <c:v>1944</c:v>
                </c:pt>
                <c:pt idx="64">
                  <c:v>1945</c:v>
                </c:pt>
                <c:pt idx="65">
                  <c:v>1946</c:v>
                </c:pt>
                <c:pt idx="66">
                  <c:v>1947</c:v>
                </c:pt>
                <c:pt idx="67">
                  <c:v>1948</c:v>
                </c:pt>
                <c:pt idx="68">
                  <c:v>1949</c:v>
                </c:pt>
                <c:pt idx="69">
                  <c:v>1950</c:v>
                </c:pt>
                <c:pt idx="70">
                  <c:v>1951</c:v>
                </c:pt>
                <c:pt idx="71">
                  <c:v>1952</c:v>
                </c:pt>
                <c:pt idx="72">
                  <c:v>1953</c:v>
                </c:pt>
                <c:pt idx="73">
                  <c:v>1954</c:v>
                </c:pt>
                <c:pt idx="74">
                  <c:v>1955</c:v>
                </c:pt>
                <c:pt idx="75">
                  <c:v>1956</c:v>
                </c:pt>
                <c:pt idx="76">
                  <c:v>1957</c:v>
                </c:pt>
                <c:pt idx="77">
                  <c:v>1958</c:v>
                </c:pt>
                <c:pt idx="78">
                  <c:v>1959</c:v>
                </c:pt>
                <c:pt idx="79">
                  <c:v>1960</c:v>
                </c:pt>
                <c:pt idx="80">
                  <c:v>1961</c:v>
                </c:pt>
                <c:pt idx="81">
                  <c:v>1962</c:v>
                </c:pt>
                <c:pt idx="82">
                  <c:v>1963</c:v>
                </c:pt>
                <c:pt idx="83">
                  <c:v>1964</c:v>
                </c:pt>
                <c:pt idx="84">
                  <c:v>1965</c:v>
                </c:pt>
                <c:pt idx="85">
                  <c:v>1966</c:v>
                </c:pt>
                <c:pt idx="86">
                  <c:v>1967</c:v>
                </c:pt>
                <c:pt idx="87">
                  <c:v>1968</c:v>
                </c:pt>
                <c:pt idx="88">
                  <c:v>1969</c:v>
                </c:pt>
                <c:pt idx="89">
                  <c:v>1970</c:v>
                </c:pt>
                <c:pt idx="90">
                  <c:v>1971</c:v>
                </c:pt>
                <c:pt idx="91">
                  <c:v>1972</c:v>
                </c:pt>
                <c:pt idx="92">
                  <c:v>1973</c:v>
                </c:pt>
                <c:pt idx="93">
                  <c:v>1974</c:v>
                </c:pt>
                <c:pt idx="94">
                  <c:v>1975</c:v>
                </c:pt>
                <c:pt idx="95">
                  <c:v>1976</c:v>
                </c:pt>
                <c:pt idx="96">
                  <c:v>1977</c:v>
                </c:pt>
                <c:pt idx="97">
                  <c:v>1978</c:v>
                </c:pt>
                <c:pt idx="98">
                  <c:v>1979</c:v>
                </c:pt>
                <c:pt idx="99">
                  <c:v>1980</c:v>
                </c:pt>
                <c:pt idx="100">
                  <c:v>1981</c:v>
                </c:pt>
                <c:pt idx="101">
                  <c:v>1982</c:v>
                </c:pt>
                <c:pt idx="102">
                  <c:v>1983</c:v>
                </c:pt>
                <c:pt idx="103">
                  <c:v>1984</c:v>
                </c:pt>
                <c:pt idx="104">
                  <c:v>1985</c:v>
                </c:pt>
                <c:pt idx="105">
                  <c:v>1986</c:v>
                </c:pt>
                <c:pt idx="106">
                  <c:v>1987</c:v>
                </c:pt>
                <c:pt idx="107">
                  <c:v>1988</c:v>
                </c:pt>
                <c:pt idx="108">
                  <c:v>1989</c:v>
                </c:pt>
                <c:pt idx="109">
                  <c:v>1990</c:v>
                </c:pt>
                <c:pt idx="110">
                  <c:v>1991</c:v>
                </c:pt>
                <c:pt idx="111">
                  <c:v>1992</c:v>
                </c:pt>
                <c:pt idx="112">
                  <c:v>1993</c:v>
                </c:pt>
                <c:pt idx="113">
                  <c:v>1994</c:v>
                </c:pt>
                <c:pt idx="114">
                  <c:v>1995</c:v>
                </c:pt>
                <c:pt idx="115">
                  <c:v>1996</c:v>
                </c:pt>
                <c:pt idx="116">
                  <c:v>1997</c:v>
                </c:pt>
                <c:pt idx="117">
                  <c:v>1998</c:v>
                </c:pt>
                <c:pt idx="118">
                  <c:v>1999</c:v>
                </c:pt>
                <c:pt idx="119">
                  <c:v>2000</c:v>
                </c:pt>
                <c:pt idx="120">
                  <c:v>2001</c:v>
                </c:pt>
                <c:pt idx="121">
                  <c:v>2002</c:v>
                </c:pt>
                <c:pt idx="122">
                  <c:v>2003</c:v>
                </c:pt>
                <c:pt idx="123">
                  <c:v>2004</c:v>
                </c:pt>
                <c:pt idx="124">
                  <c:v>2005</c:v>
                </c:pt>
                <c:pt idx="125">
                  <c:v>2006</c:v>
                </c:pt>
                <c:pt idx="126">
                  <c:v>2007</c:v>
                </c:pt>
                <c:pt idx="127">
                  <c:v>2008</c:v>
                </c:pt>
                <c:pt idx="128">
                  <c:v>2009</c:v>
                </c:pt>
                <c:pt idx="129">
                  <c:v>2010</c:v>
                </c:pt>
                <c:pt idx="130">
                  <c:v>2011</c:v>
                </c:pt>
                <c:pt idx="131">
                  <c:v>2012</c:v>
                </c:pt>
                <c:pt idx="132">
                  <c:v>2013</c:v>
                </c:pt>
              </c:numCache>
            </c:numRef>
          </c:cat>
          <c:val>
            <c:numRef>
              <c:f>ср.Год!$I$2:$I$134</c:f>
              <c:numCache>
                <c:formatCode>0.00</c:formatCode>
                <c:ptCount val="133"/>
                <c:pt idx="0">
                  <c:v>6.4833333333333334</c:v>
                </c:pt>
                <c:pt idx="1">
                  <c:v>8.7916666666666661</c:v>
                </c:pt>
                <c:pt idx="2">
                  <c:v>6.8833333333333329</c:v>
                </c:pt>
                <c:pt idx="3">
                  <c:v>7.8583333333333334</c:v>
                </c:pt>
                <c:pt idx="4">
                  <c:v>8.1</c:v>
                </c:pt>
                <c:pt idx="5">
                  <c:v>7.9249999999999998</c:v>
                </c:pt>
                <c:pt idx="6">
                  <c:v>7.8416666666666677</c:v>
                </c:pt>
                <c:pt idx="7">
                  <c:v>7.3</c:v>
                </c:pt>
                <c:pt idx="8">
                  <c:v>7.3666666666666671</c:v>
                </c:pt>
                <c:pt idx="9">
                  <c:v>7.9083333333333323</c:v>
                </c:pt>
                <c:pt idx="10">
                  <c:v>7.7</c:v>
                </c:pt>
                <c:pt idx="11">
                  <c:v>8.1166666666666654</c:v>
                </c:pt>
                <c:pt idx="12">
                  <c:v>6.5916666666666659</c:v>
                </c:pt>
                <c:pt idx="13">
                  <c:v>7.666666666666667</c:v>
                </c:pt>
                <c:pt idx="14">
                  <c:v>7.3083333333333336</c:v>
                </c:pt>
                <c:pt idx="15">
                  <c:v>7.5666666666666664</c:v>
                </c:pt>
                <c:pt idx="16">
                  <c:v>7.7833333333333341</c:v>
                </c:pt>
                <c:pt idx="17">
                  <c:v>8.2833333333333332</c:v>
                </c:pt>
                <c:pt idx="18">
                  <c:v>8.1666666666666661</c:v>
                </c:pt>
                <c:pt idx="19">
                  <c:v>8.8583333333333325</c:v>
                </c:pt>
                <c:pt idx="20">
                  <c:v>7.8416666666666659</c:v>
                </c:pt>
                <c:pt idx="21">
                  <c:v>6.658333333333335</c:v>
                </c:pt>
                <c:pt idx="22">
                  <c:v>8.4416666666666664</c:v>
                </c:pt>
                <c:pt idx="23">
                  <c:v>7.166666666666667</c:v>
                </c:pt>
                <c:pt idx="24">
                  <c:v>7.9333333333333336</c:v>
                </c:pt>
                <c:pt idx="25">
                  <c:v>8.0666666666666647</c:v>
                </c:pt>
                <c:pt idx="26">
                  <c:v>6.7750000000000004</c:v>
                </c:pt>
                <c:pt idx="27">
                  <c:v>7.3833333333333337</c:v>
                </c:pt>
                <c:pt idx="28">
                  <c:v>7.4749999999999996</c:v>
                </c:pt>
                <c:pt idx="29">
                  <c:v>8.4666666666666668</c:v>
                </c:pt>
                <c:pt idx="30">
                  <c:v>7.7666666666666666</c:v>
                </c:pt>
                <c:pt idx="31">
                  <c:v>6.8333333333333348</c:v>
                </c:pt>
                <c:pt idx="32">
                  <c:v>8.0500000000000007</c:v>
                </c:pt>
                <c:pt idx="33">
                  <c:v>7.4749999999999996</c:v>
                </c:pt>
                <c:pt idx="34">
                  <c:v>7.75</c:v>
                </c:pt>
                <c:pt idx="35">
                  <c:v>8.5416666666666661</c:v>
                </c:pt>
                <c:pt idx="36">
                  <c:v>7.2833333333333341</c:v>
                </c:pt>
                <c:pt idx="37">
                  <c:v>8.5749999999999993</c:v>
                </c:pt>
                <c:pt idx="38">
                  <c:v>6.9083333333333341</c:v>
                </c:pt>
                <c:pt idx="39">
                  <c:v>7.958333333333333</c:v>
                </c:pt>
                <c:pt idx="40">
                  <c:v>8.0916666666666668</c:v>
                </c:pt>
                <c:pt idx="41">
                  <c:v>6.8333333333333321</c:v>
                </c:pt>
                <c:pt idx="42">
                  <c:v>8.5</c:v>
                </c:pt>
                <c:pt idx="43">
                  <c:v>7.3166666666666664</c:v>
                </c:pt>
                <c:pt idx="44">
                  <c:v>8.7833333333333332</c:v>
                </c:pt>
                <c:pt idx="45">
                  <c:v>8.5250000000000004</c:v>
                </c:pt>
                <c:pt idx="46">
                  <c:v>7.9833333333333334</c:v>
                </c:pt>
                <c:pt idx="47">
                  <c:v>7</c:v>
                </c:pt>
                <c:pt idx="48">
                  <c:v>6.5250000000000004</c:v>
                </c:pt>
                <c:pt idx="49">
                  <c:v>8.5166666666666675</c:v>
                </c:pt>
                <c:pt idx="50">
                  <c:v>7.35</c:v>
                </c:pt>
                <c:pt idx="51">
                  <c:v>7.7833333333333323</c:v>
                </c:pt>
                <c:pt idx="52">
                  <c:v>6.3083333333333336</c:v>
                </c:pt>
                <c:pt idx="53">
                  <c:v>9.2083333333333339</c:v>
                </c:pt>
                <c:pt idx="54">
                  <c:v>7.6916666666666673</c:v>
                </c:pt>
                <c:pt idx="55">
                  <c:v>8.6083333333333307</c:v>
                </c:pt>
                <c:pt idx="56">
                  <c:v>8.2416666666666671</c:v>
                </c:pt>
                <c:pt idx="57">
                  <c:v>8.4583333333333339</c:v>
                </c:pt>
                <c:pt idx="58">
                  <c:v>8.75</c:v>
                </c:pt>
                <c:pt idx="59">
                  <c:v>5.75</c:v>
                </c:pt>
                <c:pt idx="60">
                  <c:v>6.0916666666666659</c:v>
                </c:pt>
                <c:pt idx="61">
                  <c:v>5.4166666666666652</c:v>
                </c:pt>
                <c:pt idx="62">
                  <c:v>7.708333333333333</c:v>
                </c:pt>
                <c:pt idx="63">
                  <c:v>7.9416666666666664</c:v>
                </c:pt>
                <c:pt idx="64">
                  <c:v>7.2833333333333341</c:v>
                </c:pt>
                <c:pt idx="65">
                  <c:v>8.3333333333333321</c:v>
                </c:pt>
                <c:pt idx="66">
                  <c:v>7.35</c:v>
                </c:pt>
                <c:pt idx="67">
                  <c:v>8.0749999999999993</c:v>
                </c:pt>
                <c:pt idx="68">
                  <c:v>8.1833333333333336</c:v>
                </c:pt>
                <c:pt idx="69">
                  <c:v>8.3083333333333318</c:v>
                </c:pt>
                <c:pt idx="70">
                  <c:v>8.625</c:v>
                </c:pt>
                <c:pt idx="71">
                  <c:v>7.7666666666666657</c:v>
                </c:pt>
                <c:pt idx="72">
                  <c:v>7.7249999999999996</c:v>
                </c:pt>
                <c:pt idx="73">
                  <c:v>6.583333333333333</c:v>
                </c:pt>
                <c:pt idx="74">
                  <c:v>7.4666666666666659</c:v>
                </c:pt>
                <c:pt idx="75">
                  <c:v>6.45</c:v>
                </c:pt>
                <c:pt idx="76">
                  <c:v>8.15</c:v>
                </c:pt>
                <c:pt idx="77">
                  <c:v>8.4666666666666668</c:v>
                </c:pt>
                <c:pt idx="78">
                  <c:v>7.85</c:v>
                </c:pt>
                <c:pt idx="79">
                  <c:v>8.1583333333333332</c:v>
                </c:pt>
                <c:pt idx="80">
                  <c:v>8.4583333333333339</c:v>
                </c:pt>
                <c:pt idx="81">
                  <c:v>7.5666666666666664</c:v>
                </c:pt>
                <c:pt idx="82">
                  <c:v>7.1333333333333329</c:v>
                </c:pt>
                <c:pt idx="83">
                  <c:v>7.1833333333333336</c:v>
                </c:pt>
                <c:pt idx="84">
                  <c:v>6.6</c:v>
                </c:pt>
                <c:pt idx="85">
                  <c:v>8.4666666666666668</c:v>
                </c:pt>
                <c:pt idx="86">
                  <c:v>8.375</c:v>
                </c:pt>
                <c:pt idx="87">
                  <c:v>8.4083333333333332</c:v>
                </c:pt>
                <c:pt idx="88">
                  <c:v>6.6166666666666663</c:v>
                </c:pt>
                <c:pt idx="89">
                  <c:v>7.8583333333333343</c:v>
                </c:pt>
                <c:pt idx="90">
                  <c:v>7.8083333333333336</c:v>
                </c:pt>
                <c:pt idx="91">
                  <c:v>7.833333333333333</c:v>
                </c:pt>
                <c:pt idx="92">
                  <c:v>7.9249999999999998</c:v>
                </c:pt>
                <c:pt idx="93">
                  <c:v>8.1833333333333336</c:v>
                </c:pt>
                <c:pt idx="94">
                  <c:v>8.9749999999999996</c:v>
                </c:pt>
                <c:pt idx="95">
                  <c:v>6.916666666666667</c:v>
                </c:pt>
                <c:pt idx="96">
                  <c:v>8.1333333333333346</c:v>
                </c:pt>
                <c:pt idx="97">
                  <c:v>7.3250000000000002</c:v>
                </c:pt>
                <c:pt idx="98">
                  <c:v>8.0166666666666657</c:v>
                </c:pt>
                <c:pt idx="99">
                  <c:v>6.625</c:v>
                </c:pt>
                <c:pt idx="100">
                  <c:v>7.9</c:v>
                </c:pt>
                <c:pt idx="101">
                  <c:v>8.3000000000000007</c:v>
                </c:pt>
                <c:pt idx="102">
                  <c:v>9.1</c:v>
                </c:pt>
                <c:pt idx="103">
                  <c:v>7.833333333333333</c:v>
                </c:pt>
                <c:pt idx="104">
                  <c:v>6.8</c:v>
                </c:pt>
                <c:pt idx="105">
                  <c:v>8.0583333333333318</c:v>
                </c:pt>
                <c:pt idx="106">
                  <c:v>6.8</c:v>
                </c:pt>
                <c:pt idx="107">
                  <c:v>7.8166666666666673</c:v>
                </c:pt>
                <c:pt idx="108">
                  <c:v>9.6083333333333325</c:v>
                </c:pt>
                <c:pt idx="109">
                  <c:v>9.875</c:v>
                </c:pt>
                <c:pt idx="110">
                  <c:v>8.0583333333333318</c:v>
                </c:pt>
                <c:pt idx="111">
                  <c:v>8.7083333333333321</c:v>
                </c:pt>
                <c:pt idx="112">
                  <c:v>7.8583333333333334</c:v>
                </c:pt>
                <c:pt idx="113">
                  <c:v>9.5166666666666657</c:v>
                </c:pt>
                <c:pt idx="114">
                  <c:v>8.3333333333333321</c:v>
                </c:pt>
                <c:pt idx="115">
                  <c:v>6.95</c:v>
                </c:pt>
                <c:pt idx="116">
                  <c:v>7.9333333333333336</c:v>
                </c:pt>
                <c:pt idx="117">
                  <c:v>8.4166666666666661</c:v>
                </c:pt>
                <c:pt idx="118">
                  <c:v>9.1833333333333336</c:v>
                </c:pt>
                <c:pt idx="119">
                  <c:v>9.8000000000000007</c:v>
                </c:pt>
                <c:pt idx="120">
                  <c:v>8.6750000000000007</c:v>
                </c:pt>
                <c:pt idx="121">
                  <c:v>9.2583333333333346</c:v>
                </c:pt>
                <c:pt idx="122">
                  <c:v>8.4250000000000007</c:v>
                </c:pt>
                <c:pt idx="123">
                  <c:v>8.8083333333333318</c:v>
                </c:pt>
                <c:pt idx="124">
                  <c:v>8.5250000000000004</c:v>
                </c:pt>
                <c:pt idx="125">
                  <c:v>8.3833333333333329</c:v>
                </c:pt>
                <c:pt idx="126">
                  <c:v>9.4583333333333339</c:v>
                </c:pt>
                <c:pt idx="127">
                  <c:v>9.7750000000000004</c:v>
                </c:pt>
                <c:pt idx="128">
                  <c:v>9.5500000000000007</c:v>
                </c:pt>
                <c:pt idx="129">
                  <c:v>8.6166666666666671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1360-4D6D-A0C0-F51FA46C1456}"/>
            </c:ext>
          </c:extLst>
        </c:ser>
        <c:ser>
          <c:idx val="8"/>
          <c:order val="8"/>
          <c:tx>
            <c:strRef>
              <c:f>ср.Год!$J$1</c:f>
              <c:strCache>
                <c:ptCount val="1"/>
              </c:strCache>
            </c:strRef>
          </c:tx>
          <c:spPr>
            <a:ln w="14113">
              <a:solidFill>
                <a:srgbClr val="00CCFF"/>
              </a:solidFill>
              <a:prstDash val="solid"/>
            </a:ln>
          </c:spPr>
          <c:marker>
            <c:symbol val="none"/>
          </c:marker>
          <c:cat>
            <c:numRef>
              <c:f>ср.Год!$A$2:$A$134</c:f>
              <c:numCache>
                <c:formatCode>General</c:formatCode>
                <c:ptCount val="133"/>
                <c:pt idx="0">
                  <c:v>1881</c:v>
                </c:pt>
                <c:pt idx="1">
                  <c:v>1882</c:v>
                </c:pt>
                <c:pt idx="2">
                  <c:v>1883</c:v>
                </c:pt>
                <c:pt idx="3">
                  <c:v>1884</c:v>
                </c:pt>
                <c:pt idx="4">
                  <c:v>1885</c:v>
                </c:pt>
                <c:pt idx="5">
                  <c:v>1886</c:v>
                </c:pt>
                <c:pt idx="6">
                  <c:v>1887</c:v>
                </c:pt>
                <c:pt idx="7">
                  <c:v>1888</c:v>
                </c:pt>
                <c:pt idx="8">
                  <c:v>1889</c:v>
                </c:pt>
                <c:pt idx="9">
                  <c:v>1890</c:v>
                </c:pt>
                <c:pt idx="10">
                  <c:v>1891</c:v>
                </c:pt>
                <c:pt idx="11">
                  <c:v>1892</c:v>
                </c:pt>
                <c:pt idx="12">
                  <c:v>1893</c:v>
                </c:pt>
                <c:pt idx="13">
                  <c:v>1894</c:v>
                </c:pt>
                <c:pt idx="14">
                  <c:v>1895</c:v>
                </c:pt>
                <c:pt idx="15">
                  <c:v>1896</c:v>
                </c:pt>
                <c:pt idx="16">
                  <c:v>1897</c:v>
                </c:pt>
                <c:pt idx="17">
                  <c:v>1898</c:v>
                </c:pt>
                <c:pt idx="18">
                  <c:v>1899</c:v>
                </c:pt>
                <c:pt idx="19">
                  <c:v>1900</c:v>
                </c:pt>
                <c:pt idx="20">
                  <c:v>1901</c:v>
                </c:pt>
                <c:pt idx="21">
                  <c:v>1902</c:v>
                </c:pt>
                <c:pt idx="22">
                  <c:v>1903</c:v>
                </c:pt>
                <c:pt idx="23">
                  <c:v>1904</c:v>
                </c:pt>
                <c:pt idx="24">
                  <c:v>1905</c:v>
                </c:pt>
                <c:pt idx="25">
                  <c:v>1906</c:v>
                </c:pt>
                <c:pt idx="26">
                  <c:v>1907</c:v>
                </c:pt>
                <c:pt idx="27">
                  <c:v>1908</c:v>
                </c:pt>
                <c:pt idx="28">
                  <c:v>1909</c:v>
                </c:pt>
                <c:pt idx="29">
                  <c:v>1910</c:v>
                </c:pt>
                <c:pt idx="30">
                  <c:v>1911</c:v>
                </c:pt>
                <c:pt idx="31">
                  <c:v>1912</c:v>
                </c:pt>
                <c:pt idx="32">
                  <c:v>1913</c:v>
                </c:pt>
                <c:pt idx="33">
                  <c:v>1914</c:v>
                </c:pt>
                <c:pt idx="34">
                  <c:v>1915</c:v>
                </c:pt>
                <c:pt idx="35">
                  <c:v>1916</c:v>
                </c:pt>
                <c:pt idx="36">
                  <c:v>1917</c:v>
                </c:pt>
                <c:pt idx="37">
                  <c:v>1918</c:v>
                </c:pt>
                <c:pt idx="38">
                  <c:v>1919</c:v>
                </c:pt>
                <c:pt idx="39">
                  <c:v>1920</c:v>
                </c:pt>
                <c:pt idx="40">
                  <c:v>1921</c:v>
                </c:pt>
                <c:pt idx="41">
                  <c:v>1922</c:v>
                </c:pt>
                <c:pt idx="42">
                  <c:v>1923</c:v>
                </c:pt>
                <c:pt idx="43">
                  <c:v>1924</c:v>
                </c:pt>
                <c:pt idx="44">
                  <c:v>1925</c:v>
                </c:pt>
                <c:pt idx="45">
                  <c:v>1926</c:v>
                </c:pt>
                <c:pt idx="46">
                  <c:v>1927</c:v>
                </c:pt>
                <c:pt idx="47">
                  <c:v>1928</c:v>
                </c:pt>
                <c:pt idx="48">
                  <c:v>1929</c:v>
                </c:pt>
                <c:pt idx="49">
                  <c:v>1930</c:v>
                </c:pt>
                <c:pt idx="50">
                  <c:v>1931</c:v>
                </c:pt>
                <c:pt idx="51">
                  <c:v>1932</c:v>
                </c:pt>
                <c:pt idx="52">
                  <c:v>1933</c:v>
                </c:pt>
                <c:pt idx="53">
                  <c:v>1934</c:v>
                </c:pt>
                <c:pt idx="54">
                  <c:v>1935</c:v>
                </c:pt>
                <c:pt idx="55">
                  <c:v>1936</c:v>
                </c:pt>
                <c:pt idx="56">
                  <c:v>1937</c:v>
                </c:pt>
                <c:pt idx="57">
                  <c:v>1938</c:v>
                </c:pt>
                <c:pt idx="58">
                  <c:v>1939</c:v>
                </c:pt>
                <c:pt idx="59">
                  <c:v>1940</c:v>
                </c:pt>
                <c:pt idx="60">
                  <c:v>1941</c:v>
                </c:pt>
                <c:pt idx="61">
                  <c:v>1942</c:v>
                </c:pt>
                <c:pt idx="62">
                  <c:v>1943</c:v>
                </c:pt>
                <c:pt idx="63">
                  <c:v>1944</c:v>
                </c:pt>
                <c:pt idx="64">
                  <c:v>1945</c:v>
                </c:pt>
                <c:pt idx="65">
                  <c:v>1946</c:v>
                </c:pt>
                <c:pt idx="66">
                  <c:v>1947</c:v>
                </c:pt>
                <c:pt idx="67">
                  <c:v>1948</c:v>
                </c:pt>
                <c:pt idx="68">
                  <c:v>1949</c:v>
                </c:pt>
                <c:pt idx="69">
                  <c:v>1950</c:v>
                </c:pt>
                <c:pt idx="70">
                  <c:v>1951</c:v>
                </c:pt>
                <c:pt idx="71">
                  <c:v>1952</c:v>
                </c:pt>
                <c:pt idx="72">
                  <c:v>1953</c:v>
                </c:pt>
                <c:pt idx="73">
                  <c:v>1954</c:v>
                </c:pt>
                <c:pt idx="74">
                  <c:v>1955</c:v>
                </c:pt>
                <c:pt idx="75">
                  <c:v>1956</c:v>
                </c:pt>
                <c:pt idx="76">
                  <c:v>1957</c:v>
                </c:pt>
                <c:pt idx="77">
                  <c:v>1958</c:v>
                </c:pt>
                <c:pt idx="78">
                  <c:v>1959</c:v>
                </c:pt>
                <c:pt idx="79">
                  <c:v>1960</c:v>
                </c:pt>
                <c:pt idx="80">
                  <c:v>1961</c:v>
                </c:pt>
                <c:pt idx="81">
                  <c:v>1962</c:v>
                </c:pt>
                <c:pt idx="82">
                  <c:v>1963</c:v>
                </c:pt>
                <c:pt idx="83">
                  <c:v>1964</c:v>
                </c:pt>
                <c:pt idx="84">
                  <c:v>1965</c:v>
                </c:pt>
                <c:pt idx="85">
                  <c:v>1966</c:v>
                </c:pt>
                <c:pt idx="86">
                  <c:v>1967</c:v>
                </c:pt>
                <c:pt idx="87">
                  <c:v>1968</c:v>
                </c:pt>
                <c:pt idx="88">
                  <c:v>1969</c:v>
                </c:pt>
                <c:pt idx="89">
                  <c:v>1970</c:v>
                </c:pt>
                <c:pt idx="90">
                  <c:v>1971</c:v>
                </c:pt>
                <c:pt idx="91">
                  <c:v>1972</c:v>
                </c:pt>
                <c:pt idx="92">
                  <c:v>1973</c:v>
                </c:pt>
                <c:pt idx="93">
                  <c:v>1974</c:v>
                </c:pt>
                <c:pt idx="94">
                  <c:v>1975</c:v>
                </c:pt>
                <c:pt idx="95">
                  <c:v>1976</c:v>
                </c:pt>
                <c:pt idx="96">
                  <c:v>1977</c:v>
                </c:pt>
                <c:pt idx="97">
                  <c:v>1978</c:v>
                </c:pt>
                <c:pt idx="98">
                  <c:v>1979</c:v>
                </c:pt>
                <c:pt idx="99">
                  <c:v>1980</c:v>
                </c:pt>
                <c:pt idx="100">
                  <c:v>1981</c:v>
                </c:pt>
                <c:pt idx="101">
                  <c:v>1982</c:v>
                </c:pt>
                <c:pt idx="102">
                  <c:v>1983</c:v>
                </c:pt>
                <c:pt idx="103">
                  <c:v>1984</c:v>
                </c:pt>
                <c:pt idx="104">
                  <c:v>1985</c:v>
                </c:pt>
                <c:pt idx="105">
                  <c:v>1986</c:v>
                </c:pt>
                <c:pt idx="106">
                  <c:v>1987</c:v>
                </c:pt>
                <c:pt idx="107">
                  <c:v>1988</c:v>
                </c:pt>
                <c:pt idx="108">
                  <c:v>1989</c:v>
                </c:pt>
                <c:pt idx="109">
                  <c:v>1990</c:v>
                </c:pt>
                <c:pt idx="110">
                  <c:v>1991</c:v>
                </c:pt>
                <c:pt idx="111">
                  <c:v>1992</c:v>
                </c:pt>
                <c:pt idx="112">
                  <c:v>1993</c:v>
                </c:pt>
                <c:pt idx="113">
                  <c:v>1994</c:v>
                </c:pt>
                <c:pt idx="114">
                  <c:v>1995</c:v>
                </c:pt>
                <c:pt idx="115">
                  <c:v>1996</c:v>
                </c:pt>
                <c:pt idx="116">
                  <c:v>1997</c:v>
                </c:pt>
                <c:pt idx="117">
                  <c:v>1998</c:v>
                </c:pt>
                <c:pt idx="118">
                  <c:v>1999</c:v>
                </c:pt>
                <c:pt idx="119">
                  <c:v>2000</c:v>
                </c:pt>
                <c:pt idx="120">
                  <c:v>2001</c:v>
                </c:pt>
                <c:pt idx="121">
                  <c:v>2002</c:v>
                </c:pt>
                <c:pt idx="122">
                  <c:v>2003</c:v>
                </c:pt>
                <c:pt idx="123">
                  <c:v>2004</c:v>
                </c:pt>
                <c:pt idx="124">
                  <c:v>2005</c:v>
                </c:pt>
                <c:pt idx="125">
                  <c:v>2006</c:v>
                </c:pt>
                <c:pt idx="126">
                  <c:v>2007</c:v>
                </c:pt>
                <c:pt idx="127">
                  <c:v>2008</c:v>
                </c:pt>
                <c:pt idx="128">
                  <c:v>2009</c:v>
                </c:pt>
                <c:pt idx="129">
                  <c:v>2010</c:v>
                </c:pt>
                <c:pt idx="130">
                  <c:v>2011</c:v>
                </c:pt>
                <c:pt idx="131">
                  <c:v>2012</c:v>
                </c:pt>
                <c:pt idx="132">
                  <c:v>2013</c:v>
                </c:pt>
              </c:numCache>
            </c:numRef>
          </c:cat>
          <c:val>
            <c:numRef>
              <c:f>ср.Год!$J$2:$J$134</c:f>
              <c:numCache>
                <c:formatCode>0.00</c:formatCode>
                <c:ptCount val="133"/>
                <c:pt idx="0">
                  <c:v>4.7833333333333332</c:v>
                </c:pt>
                <c:pt idx="1">
                  <c:v>7.0666666666666664</c:v>
                </c:pt>
                <c:pt idx="2">
                  <c:v>6.3250000000000002</c:v>
                </c:pt>
                <c:pt idx="3">
                  <c:v>6.45</c:v>
                </c:pt>
                <c:pt idx="4">
                  <c:v>7.3166666666666664</c:v>
                </c:pt>
                <c:pt idx="5">
                  <c:v>6.8083333333333345</c:v>
                </c:pt>
                <c:pt idx="6">
                  <c:v>6.9833333333333334</c:v>
                </c:pt>
                <c:pt idx="7">
                  <c:v>5.45</c:v>
                </c:pt>
                <c:pt idx="8">
                  <c:v>6.4333333333333336</c:v>
                </c:pt>
                <c:pt idx="9">
                  <c:v>6.6916666666666664</c:v>
                </c:pt>
                <c:pt idx="10">
                  <c:v>6.45</c:v>
                </c:pt>
                <c:pt idx="11">
                  <c:v>7.041666666666667</c:v>
                </c:pt>
                <c:pt idx="12">
                  <c:v>5.2833333333333323</c:v>
                </c:pt>
                <c:pt idx="13">
                  <c:v>6.0916666666666659</c:v>
                </c:pt>
                <c:pt idx="14">
                  <c:v>6.1916666666666664</c:v>
                </c:pt>
                <c:pt idx="15">
                  <c:v>6.05</c:v>
                </c:pt>
                <c:pt idx="16">
                  <c:v>7.2833333333333341</c:v>
                </c:pt>
                <c:pt idx="17">
                  <c:v>6.5083333333333337</c:v>
                </c:pt>
                <c:pt idx="18">
                  <c:v>6.7333333333333334</c:v>
                </c:pt>
                <c:pt idx="19">
                  <c:v>6.6583333333333341</c:v>
                </c:pt>
                <c:pt idx="20">
                  <c:v>7.1916666666666664</c:v>
                </c:pt>
                <c:pt idx="21">
                  <c:v>5.55</c:v>
                </c:pt>
                <c:pt idx="22">
                  <c:v>7.8</c:v>
                </c:pt>
                <c:pt idx="23">
                  <c:v>5.9916666666666663</c:v>
                </c:pt>
                <c:pt idx="24">
                  <c:v>6.8916666666666666</c:v>
                </c:pt>
                <c:pt idx="25">
                  <c:v>7.4916666666666671</c:v>
                </c:pt>
                <c:pt idx="26">
                  <c:v>5.3250000000000002</c:v>
                </c:pt>
                <c:pt idx="27">
                  <c:v>5.375</c:v>
                </c:pt>
                <c:pt idx="28">
                  <c:v>6.2416666666666663</c:v>
                </c:pt>
                <c:pt idx="29">
                  <c:v>7.6333333333333329</c:v>
                </c:pt>
                <c:pt idx="30">
                  <c:v>5.8083333333333336</c:v>
                </c:pt>
                <c:pt idx="31">
                  <c:v>5.35</c:v>
                </c:pt>
                <c:pt idx="32">
                  <c:v>7.3666666666666663</c:v>
                </c:pt>
                <c:pt idx="33">
                  <c:v>7.0083333333333337</c:v>
                </c:pt>
                <c:pt idx="34">
                  <c:v>6.3666666666666663</c:v>
                </c:pt>
                <c:pt idx="35">
                  <c:v>6.7</c:v>
                </c:pt>
                <c:pt idx="36">
                  <c:v>5.7083333333333321</c:v>
                </c:pt>
                <c:pt idx="37">
                  <c:v>7.1333333333333337</c:v>
                </c:pt>
                <c:pt idx="38">
                  <c:v>5.7083333333333348</c:v>
                </c:pt>
                <c:pt idx="39">
                  <c:v>6.625</c:v>
                </c:pt>
                <c:pt idx="40">
                  <c:v>6.8916666666666684</c:v>
                </c:pt>
                <c:pt idx="41">
                  <c:v>6.041666666666667</c:v>
                </c:pt>
                <c:pt idx="42">
                  <c:v>6.9</c:v>
                </c:pt>
                <c:pt idx="43">
                  <c:v>5.875</c:v>
                </c:pt>
                <c:pt idx="44">
                  <c:v>7.6833333333333345</c:v>
                </c:pt>
                <c:pt idx="45">
                  <c:v>6.4</c:v>
                </c:pt>
                <c:pt idx="46">
                  <c:v>6.2666666666666666</c:v>
                </c:pt>
                <c:pt idx="47">
                  <c:v>5.3583333333333343</c:v>
                </c:pt>
                <c:pt idx="48">
                  <c:v>5.416666666666667</c:v>
                </c:pt>
                <c:pt idx="49">
                  <c:v>7.008333333333332</c:v>
                </c:pt>
                <c:pt idx="50">
                  <c:v>5.5333333333333341</c:v>
                </c:pt>
                <c:pt idx="51">
                  <c:v>7.125</c:v>
                </c:pt>
                <c:pt idx="52">
                  <c:v>4.8833333333333329</c:v>
                </c:pt>
                <c:pt idx="53">
                  <c:v>7.4583333333333321</c:v>
                </c:pt>
                <c:pt idx="54">
                  <c:v>6.333333333333333</c:v>
                </c:pt>
                <c:pt idx="55">
                  <c:v>7.75</c:v>
                </c:pt>
                <c:pt idx="56">
                  <c:v>7.4833333333333334</c:v>
                </c:pt>
                <c:pt idx="57">
                  <c:v>7.8083333333333336</c:v>
                </c:pt>
                <c:pt idx="58">
                  <c:v>7.6833333333333336</c:v>
                </c:pt>
                <c:pt idx="59">
                  <c:v>5.1083333333333325</c:v>
                </c:pt>
                <c:pt idx="60">
                  <c:v>4.7833333333333341</c:v>
                </c:pt>
                <c:pt idx="61">
                  <c:v>4.166666666666667</c:v>
                </c:pt>
                <c:pt idx="62">
                  <c:v>6.6916666666666664</c:v>
                </c:pt>
                <c:pt idx="63">
                  <c:v>7.2833333333333323</c:v>
                </c:pt>
                <c:pt idx="64">
                  <c:v>5.6083333333333343</c:v>
                </c:pt>
                <c:pt idx="65">
                  <c:v>6.9</c:v>
                </c:pt>
                <c:pt idx="66">
                  <c:v>6.3916666666666666</c:v>
                </c:pt>
                <c:pt idx="67">
                  <c:v>7.25</c:v>
                </c:pt>
                <c:pt idx="68">
                  <c:v>7.666666666666667</c:v>
                </c:pt>
                <c:pt idx="69">
                  <c:v>6.7333333333333334</c:v>
                </c:pt>
                <c:pt idx="70">
                  <c:v>7.2166666666666677</c:v>
                </c:pt>
                <c:pt idx="71">
                  <c:v>6.416666666666667</c:v>
                </c:pt>
                <c:pt idx="72">
                  <c:v>6.2833333333333341</c:v>
                </c:pt>
                <c:pt idx="73">
                  <c:v>6.2</c:v>
                </c:pt>
                <c:pt idx="74">
                  <c:v>6.7833333333333323</c:v>
                </c:pt>
                <c:pt idx="75">
                  <c:v>5.1083333333333325</c:v>
                </c:pt>
                <c:pt idx="76">
                  <c:v>7.458333333333333</c:v>
                </c:pt>
                <c:pt idx="77">
                  <c:v>6.7249999999999996</c:v>
                </c:pt>
                <c:pt idx="78">
                  <c:v>6.8166666666666673</c:v>
                </c:pt>
                <c:pt idx="79">
                  <c:v>7.25</c:v>
                </c:pt>
                <c:pt idx="80">
                  <c:v>7.5</c:v>
                </c:pt>
                <c:pt idx="81">
                  <c:v>6.9833333333333343</c:v>
                </c:pt>
                <c:pt idx="82">
                  <c:v>5.966666666666665</c:v>
                </c:pt>
                <c:pt idx="83">
                  <c:v>6.3833333333333329</c:v>
                </c:pt>
                <c:pt idx="84">
                  <c:v>5.5750000000000002</c:v>
                </c:pt>
                <c:pt idx="85">
                  <c:v>8.0083333333333329</c:v>
                </c:pt>
                <c:pt idx="86">
                  <c:v>7.0416666666666652</c:v>
                </c:pt>
                <c:pt idx="87">
                  <c:v>6.4666666666666659</c:v>
                </c:pt>
                <c:pt idx="88">
                  <c:v>5.166666666666667</c:v>
                </c:pt>
                <c:pt idx="89">
                  <c:v>6.8083333333333336</c:v>
                </c:pt>
                <c:pt idx="90">
                  <c:v>6.8</c:v>
                </c:pt>
                <c:pt idx="91">
                  <c:v>7.4749999999999996</c:v>
                </c:pt>
                <c:pt idx="92">
                  <c:v>6.7666666666666657</c:v>
                </c:pt>
                <c:pt idx="93">
                  <c:v>7.3333333333333348</c:v>
                </c:pt>
                <c:pt idx="94">
                  <c:v>8.6916666666666682</c:v>
                </c:pt>
                <c:pt idx="95">
                  <c:v>5.4249999999999998</c:v>
                </c:pt>
                <c:pt idx="96">
                  <c:v>6.6416666666666666</c:v>
                </c:pt>
                <c:pt idx="97">
                  <c:v>6.0166666666666666</c:v>
                </c:pt>
                <c:pt idx="98">
                  <c:v>6.7833333333333323</c:v>
                </c:pt>
                <c:pt idx="99">
                  <c:v>5.7333333333333334</c:v>
                </c:pt>
                <c:pt idx="100">
                  <c:v>7.6166666666666663</c:v>
                </c:pt>
                <c:pt idx="101">
                  <c:v>7.4249999999999998</c:v>
                </c:pt>
                <c:pt idx="102">
                  <c:v>8.0833333333333339</c:v>
                </c:pt>
                <c:pt idx="103">
                  <c:v>6.7666666666666684</c:v>
                </c:pt>
                <c:pt idx="104">
                  <c:v>5.1833333333333327</c:v>
                </c:pt>
                <c:pt idx="105">
                  <c:v>6.7833333333333341</c:v>
                </c:pt>
                <c:pt idx="106">
                  <c:v>4.7833333333333323</c:v>
                </c:pt>
                <c:pt idx="107">
                  <c:v>6.7666666666666657</c:v>
                </c:pt>
                <c:pt idx="108">
                  <c:v>8.6916666666666682</c:v>
                </c:pt>
                <c:pt idx="109">
                  <c:v>8.2666666666666675</c:v>
                </c:pt>
                <c:pt idx="110">
                  <c:v>7.2833333333333323</c:v>
                </c:pt>
                <c:pt idx="111">
                  <c:v>7.6833333333333327</c:v>
                </c:pt>
                <c:pt idx="112">
                  <c:v>6.3583333333333334</c:v>
                </c:pt>
                <c:pt idx="113">
                  <c:v>7.2833333333333341</c:v>
                </c:pt>
                <c:pt idx="114">
                  <c:v>7.7583333333333337</c:v>
                </c:pt>
                <c:pt idx="115">
                  <c:v>6.333333333333333</c:v>
                </c:pt>
                <c:pt idx="116">
                  <c:v>6.6666666666666652</c:v>
                </c:pt>
                <c:pt idx="117">
                  <c:v>7.133333333333332</c:v>
                </c:pt>
                <c:pt idx="118">
                  <c:v>8.4250000000000007</c:v>
                </c:pt>
                <c:pt idx="119">
                  <c:v>8.3583333333333325</c:v>
                </c:pt>
                <c:pt idx="120">
                  <c:v>7.8416666666666659</c:v>
                </c:pt>
                <c:pt idx="121">
                  <c:v>8.4583333333333357</c:v>
                </c:pt>
                <c:pt idx="122">
                  <c:v>7.35</c:v>
                </c:pt>
                <c:pt idx="123">
                  <c:v>7.75</c:v>
                </c:pt>
                <c:pt idx="124">
                  <c:v>7.7666666666666666</c:v>
                </c:pt>
                <c:pt idx="125">
                  <c:v>7.375</c:v>
                </c:pt>
                <c:pt idx="126">
                  <c:v>8.8416666666666668</c:v>
                </c:pt>
                <c:pt idx="127">
                  <c:v>8.7333333333333325</c:v>
                </c:pt>
                <c:pt idx="128">
                  <c:v>8.2166666666666668</c:v>
                </c:pt>
                <c:pt idx="129">
                  <c:v>8.3083333333333353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1360-4D6D-A0C0-F51FA46C1456}"/>
            </c:ext>
          </c:extLst>
        </c:ser>
        <c:ser>
          <c:idx val="9"/>
          <c:order val="9"/>
          <c:tx>
            <c:strRef>
              <c:f>ср.Год!$K$1</c:f>
              <c:strCache>
                <c:ptCount val="1"/>
              </c:strCache>
            </c:strRef>
          </c:tx>
          <c:spPr>
            <a:ln w="14113">
              <a:solidFill>
                <a:srgbClr val="CCFFFF"/>
              </a:solidFill>
              <a:prstDash val="solid"/>
            </a:ln>
          </c:spPr>
          <c:marker>
            <c:symbol val="none"/>
          </c:marker>
          <c:cat>
            <c:numRef>
              <c:f>ср.Год!$A$2:$A$134</c:f>
              <c:numCache>
                <c:formatCode>General</c:formatCode>
                <c:ptCount val="133"/>
                <c:pt idx="0">
                  <c:v>1881</c:v>
                </c:pt>
                <c:pt idx="1">
                  <c:v>1882</c:v>
                </c:pt>
                <c:pt idx="2">
                  <c:v>1883</c:v>
                </c:pt>
                <c:pt idx="3">
                  <c:v>1884</c:v>
                </c:pt>
                <c:pt idx="4">
                  <c:v>1885</c:v>
                </c:pt>
                <c:pt idx="5">
                  <c:v>1886</c:v>
                </c:pt>
                <c:pt idx="6">
                  <c:v>1887</c:v>
                </c:pt>
                <c:pt idx="7">
                  <c:v>1888</c:v>
                </c:pt>
                <c:pt idx="8">
                  <c:v>1889</c:v>
                </c:pt>
                <c:pt idx="9">
                  <c:v>1890</c:v>
                </c:pt>
                <c:pt idx="10">
                  <c:v>1891</c:v>
                </c:pt>
                <c:pt idx="11">
                  <c:v>1892</c:v>
                </c:pt>
                <c:pt idx="12">
                  <c:v>1893</c:v>
                </c:pt>
                <c:pt idx="13">
                  <c:v>1894</c:v>
                </c:pt>
                <c:pt idx="14">
                  <c:v>1895</c:v>
                </c:pt>
                <c:pt idx="15">
                  <c:v>1896</c:v>
                </c:pt>
                <c:pt idx="16">
                  <c:v>1897</c:v>
                </c:pt>
                <c:pt idx="17">
                  <c:v>1898</c:v>
                </c:pt>
                <c:pt idx="18">
                  <c:v>1899</c:v>
                </c:pt>
                <c:pt idx="19">
                  <c:v>1900</c:v>
                </c:pt>
                <c:pt idx="20">
                  <c:v>1901</c:v>
                </c:pt>
                <c:pt idx="21">
                  <c:v>1902</c:v>
                </c:pt>
                <c:pt idx="22">
                  <c:v>1903</c:v>
                </c:pt>
                <c:pt idx="23">
                  <c:v>1904</c:v>
                </c:pt>
                <c:pt idx="24">
                  <c:v>1905</c:v>
                </c:pt>
                <c:pt idx="25">
                  <c:v>1906</c:v>
                </c:pt>
                <c:pt idx="26">
                  <c:v>1907</c:v>
                </c:pt>
                <c:pt idx="27">
                  <c:v>1908</c:v>
                </c:pt>
                <c:pt idx="28">
                  <c:v>1909</c:v>
                </c:pt>
                <c:pt idx="29">
                  <c:v>1910</c:v>
                </c:pt>
                <c:pt idx="30">
                  <c:v>1911</c:v>
                </c:pt>
                <c:pt idx="31">
                  <c:v>1912</c:v>
                </c:pt>
                <c:pt idx="32">
                  <c:v>1913</c:v>
                </c:pt>
                <c:pt idx="33">
                  <c:v>1914</c:v>
                </c:pt>
                <c:pt idx="34">
                  <c:v>1915</c:v>
                </c:pt>
                <c:pt idx="35">
                  <c:v>1916</c:v>
                </c:pt>
                <c:pt idx="36">
                  <c:v>1917</c:v>
                </c:pt>
                <c:pt idx="37">
                  <c:v>1918</c:v>
                </c:pt>
                <c:pt idx="38">
                  <c:v>1919</c:v>
                </c:pt>
                <c:pt idx="39">
                  <c:v>1920</c:v>
                </c:pt>
                <c:pt idx="40">
                  <c:v>1921</c:v>
                </c:pt>
                <c:pt idx="41">
                  <c:v>1922</c:v>
                </c:pt>
                <c:pt idx="42">
                  <c:v>1923</c:v>
                </c:pt>
                <c:pt idx="43">
                  <c:v>1924</c:v>
                </c:pt>
                <c:pt idx="44">
                  <c:v>1925</c:v>
                </c:pt>
                <c:pt idx="45">
                  <c:v>1926</c:v>
                </c:pt>
                <c:pt idx="46">
                  <c:v>1927</c:v>
                </c:pt>
                <c:pt idx="47">
                  <c:v>1928</c:v>
                </c:pt>
                <c:pt idx="48">
                  <c:v>1929</c:v>
                </c:pt>
                <c:pt idx="49">
                  <c:v>1930</c:v>
                </c:pt>
                <c:pt idx="50">
                  <c:v>1931</c:v>
                </c:pt>
                <c:pt idx="51">
                  <c:v>1932</c:v>
                </c:pt>
                <c:pt idx="52">
                  <c:v>1933</c:v>
                </c:pt>
                <c:pt idx="53">
                  <c:v>1934</c:v>
                </c:pt>
                <c:pt idx="54">
                  <c:v>1935</c:v>
                </c:pt>
                <c:pt idx="55">
                  <c:v>1936</c:v>
                </c:pt>
                <c:pt idx="56">
                  <c:v>1937</c:v>
                </c:pt>
                <c:pt idx="57">
                  <c:v>1938</c:v>
                </c:pt>
                <c:pt idx="58">
                  <c:v>1939</c:v>
                </c:pt>
                <c:pt idx="59">
                  <c:v>1940</c:v>
                </c:pt>
                <c:pt idx="60">
                  <c:v>1941</c:v>
                </c:pt>
                <c:pt idx="61">
                  <c:v>1942</c:v>
                </c:pt>
                <c:pt idx="62">
                  <c:v>1943</c:v>
                </c:pt>
                <c:pt idx="63">
                  <c:v>1944</c:v>
                </c:pt>
                <c:pt idx="64">
                  <c:v>1945</c:v>
                </c:pt>
                <c:pt idx="65">
                  <c:v>1946</c:v>
                </c:pt>
                <c:pt idx="66">
                  <c:v>1947</c:v>
                </c:pt>
                <c:pt idx="67">
                  <c:v>1948</c:v>
                </c:pt>
                <c:pt idx="68">
                  <c:v>1949</c:v>
                </c:pt>
                <c:pt idx="69">
                  <c:v>1950</c:v>
                </c:pt>
                <c:pt idx="70">
                  <c:v>1951</c:v>
                </c:pt>
                <c:pt idx="71">
                  <c:v>1952</c:v>
                </c:pt>
                <c:pt idx="72">
                  <c:v>1953</c:v>
                </c:pt>
                <c:pt idx="73">
                  <c:v>1954</c:v>
                </c:pt>
                <c:pt idx="74">
                  <c:v>1955</c:v>
                </c:pt>
                <c:pt idx="75">
                  <c:v>1956</c:v>
                </c:pt>
                <c:pt idx="76">
                  <c:v>1957</c:v>
                </c:pt>
                <c:pt idx="77">
                  <c:v>1958</c:v>
                </c:pt>
                <c:pt idx="78">
                  <c:v>1959</c:v>
                </c:pt>
                <c:pt idx="79">
                  <c:v>1960</c:v>
                </c:pt>
                <c:pt idx="80">
                  <c:v>1961</c:v>
                </c:pt>
                <c:pt idx="81">
                  <c:v>1962</c:v>
                </c:pt>
                <c:pt idx="82">
                  <c:v>1963</c:v>
                </c:pt>
                <c:pt idx="83">
                  <c:v>1964</c:v>
                </c:pt>
                <c:pt idx="84">
                  <c:v>1965</c:v>
                </c:pt>
                <c:pt idx="85">
                  <c:v>1966</c:v>
                </c:pt>
                <c:pt idx="86">
                  <c:v>1967</c:v>
                </c:pt>
                <c:pt idx="87">
                  <c:v>1968</c:v>
                </c:pt>
                <c:pt idx="88">
                  <c:v>1969</c:v>
                </c:pt>
                <c:pt idx="89">
                  <c:v>1970</c:v>
                </c:pt>
                <c:pt idx="90">
                  <c:v>1971</c:v>
                </c:pt>
                <c:pt idx="91">
                  <c:v>1972</c:v>
                </c:pt>
                <c:pt idx="92">
                  <c:v>1973</c:v>
                </c:pt>
                <c:pt idx="93">
                  <c:v>1974</c:v>
                </c:pt>
                <c:pt idx="94">
                  <c:v>1975</c:v>
                </c:pt>
                <c:pt idx="95">
                  <c:v>1976</c:v>
                </c:pt>
                <c:pt idx="96">
                  <c:v>1977</c:v>
                </c:pt>
                <c:pt idx="97">
                  <c:v>1978</c:v>
                </c:pt>
                <c:pt idx="98">
                  <c:v>1979</c:v>
                </c:pt>
                <c:pt idx="99">
                  <c:v>1980</c:v>
                </c:pt>
                <c:pt idx="100">
                  <c:v>1981</c:v>
                </c:pt>
                <c:pt idx="101">
                  <c:v>1982</c:v>
                </c:pt>
                <c:pt idx="102">
                  <c:v>1983</c:v>
                </c:pt>
                <c:pt idx="103">
                  <c:v>1984</c:v>
                </c:pt>
                <c:pt idx="104">
                  <c:v>1985</c:v>
                </c:pt>
                <c:pt idx="105">
                  <c:v>1986</c:v>
                </c:pt>
                <c:pt idx="106">
                  <c:v>1987</c:v>
                </c:pt>
                <c:pt idx="107">
                  <c:v>1988</c:v>
                </c:pt>
                <c:pt idx="108">
                  <c:v>1989</c:v>
                </c:pt>
                <c:pt idx="109">
                  <c:v>1990</c:v>
                </c:pt>
                <c:pt idx="110">
                  <c:v>1991</c:v>
                </c:pt>
                <c:pt idx="111">
                  <c:v>1992</c:v>
                </c:pt>
                <c:pt idx="112">
                  <c:v>1993</c:v>
                </c:pt>
                <c:pt idx="113">
                  <c:v>1994</c:v>
                </c:pt>
                <c:pt idx="114">
                  <c:v>1995</c:v>
                </c:pt>
                <c:pt idx="115">
                  <c:v>1996</c:v>
                </c:pt>
                <c:pt idx="116">
                  <c:v>1997</c:v>
                </c:pt>
                <c:pt idx="117">
                  <c:v>1998</c:v>
                </c:pt>
                <c:pt idx="118">
                  <c:v>1999</c:v>
                </c:pt>
                <c:pt idx="119">
                  <c:v>2000</c:v>
                </c:pt>
                <c:pt idx="120">
                  <c:v>2001</c:v>
                </c:pt>
                <c:pt idx="121">
                  <c:v>2002</c:v>
                </c:pt>
                <c:pt idx="122">
                  <c:v>2003</c:v>
                </c:pt>
                <c:pt idx="123">
                  <c:v>2004</c:v>
                </c:pt>
                <c:pt idx="124">
                  <c:v>2005</c:v>
                </c:pt>
                <c:pt idx="125">
                  <c:v>2006</c:v>
                </c:pt>
                <c:pt idx="126">
                  <c:v>2007</c:v>
                </c:pt>
                <c:pt idx="127">
                  <c:v>2008</c:v>
                </c:pt>
                <c:pt idx="128">
                  <c:v>2009</c:v>
                </c:pt>
                <c:pt idx="129">
                  <c:v>2010</c:v>
                </c:pt>
                <c:pt idx="130">
                  <c:v>2011</c:v>
                </c:pt>
                <c:pt idx="131">
                  <c:v>2012</c:v>
                </c:pt>
                <c:pt idx="132">
                  <c:v>2013</c:v>
                </c:pt>
              </c:numCache>
            </c:numRef>
          </c:cat>
          <c:val>
            <c:numRef>
              <c:f>ср.Год!$K$2:$K$134</c:f>
              <c:numCache>
                <c:formatCode>0.00</c:formatCode>
                <c:ptCount val="133"/>
                <c:pt idx="0">
                  <c:v>5.4249999999999998</c:v>
                </c:pt>
                <c:pt idx="1">
                  <c:v>7.6916666666666673</c:v>
                </c:pt>
                <c:pt idx="2">
                  <c:v>6.5083333333333337</c:v>
                </c:pt>
                <c:pt idx="3">
                  <c:v>6.7583333333333329</c:v>
                </c:pt>
                <c:pt idx="4">
                  <c:v>7.458333333333333</c:v>
                </c:pt>
                <c:pt idx="5">
                  <c:v>7.3083333333333336</c:v>
                </c:pt>
                <c:pt idx="6">
                  <c:v>7.0583333333333336</c:v>
                </c:pt>
                <c:pt idx="7">
                  <c:v>5.9666666666666659</c:v>
                </c:pt>
                <c:pt idx="8">
                  <c:v>6.8250000000000002</c:v>
                </c:pt>
                <c:pt idx="9">
                  <c:v>7.3</c:v>
                </c:pt>
                <c:pt idx="10">
                  <c:v>6.8083333333333336</c:v>
                </c:pt>
                <c:pt idx="11">
                  <c:v>7.4833333333333334</c:v>
                </c:pt>
                <c:pt idx="12">
                  <c:v>5.7249999999999996</c:v>
                </c:pt>
                <c:pt idx="13">
                  <c:v>6.5583333333333336</c:v>
                </c:pt>
                <c:pt idx="14">
                  <c:v>6.458333333333333</c:v>
                </c:pt>
                <c:pt idx="15">
                  <c:v>6.583333333333333</c:v>
                </c:pt>
                <c:pt idx="16">
                  <c:v>7.333333333333333</c:v>
                </c:pt>
                <c:pt idx="17">
                  <c:v>7.2333333333333334</c:v>
                </c:pt>
                <c:pt idx="18">
                  <c:v>7.1833333333333336</c:v>
                </c:pt>
                <c:pt idx="19">
                  <c:v>7.4</c:v>
                </c:pt>
                <c:pt idx="20">
                  <c:v>7.55</c:v>
                </c:pt>
                <c:pt idx="21">
                  <c:v>5.8166666666666664</c:v>
                </c:pt>
                <c:pt idx="22">
                  <c:v>8.0416666666666661</c:v>
                </c:pt>
                <c:pt idx="23">
                  <c:v>6.3916666666666666</c:v>
                </c:pt>
                <c:pt idx="24">
                  <c:v>7.4666666666666659</c:v>
                </c:pt>
                <c:pt idx="25">
                  <c:v>7.7083333333333348</c:v>
                </c:pt>
                <c:pt idx="26">
                  <c:v>5.95</c:v>
                </c:pt>
                <c:pt idx="27">
                  <c:v>6.1083333333333343</c:v>
                </c:pt>
                <c:pt idx="28">
                  <c:v>6.8250000000000002</c:v>
                </c:pt>
                <c:pt idx="29">
                  <c:v>8.0083333333333346</c:v>
                </c:pt>
                <c:pt idx="30">
                  <c:v>6.3666666666666671</c:v>
                </c:pt>
                <c:pt idx="31">
                  <c:v>6.1333333333333355</c:v>
                </c:pt>
                <c:pt idx="32">
                  <c:v>7.833333333333333</c:v>
                </c:pt>
                <c:pt idx="33">
                  <c:v>7.208333333333333</c:v>
                </c:pt>
                <c:pt idx="34">
                  <c:v>6.85</c:v>
                </c:pt>
                <c:pt idx="35">
                  <c:v>7.2750000000000004</c:v>
                </c:pt>
                <c:pt idx="36">
                  <c:v>6.3916666666666666</c:v>
                </c:pt>
                <c:pt idx="37">
                  <c:v>7.8166666666666664</c:v>
                </c:pt>
                <c:pt idx="38">
                  <c:v>6.1</c:v>
                </c:pt>
                <c:pt idx="39">
                  <c:v>7.1083333333333343</c:v>
                </c:pt>
                <c:pt idx="40">
                  <c:v>7.3583333333333334</c:v>
                </c:pt>
                <c:pt idx="41">
                  <c:v>6.2916666666666652</c:v>
                </c:pt>
                <c:pt idx="42">
                  <c:v>7.4083333333333323</c:v>
                </c:pt>
                <c:pt idx="43">
                  <c:v>6.25</c:v>
                </c:pt>
                <c:pt idx="44">
                  <c:v>7.9333333333333327</c:v>
                </c:pt>
                <c:pt idx="45">
                  <c:v>7.1833333333333345</c:v>
                </c:pt>
                <c:pt idx="46">
                  <c:v>6.9833333333333316</c:v>
                </c:pt>
                <c:pt idx="47">
                  <c:v>6.0416666666666679</c:v>
                </c:pt>
                <c:pt idx="48">
                  <c:v>5.6166666666666671</c:v>
                </c:pt>
                <c:pt idx="49">
                  <c:v>7.7166666666666659</c:v>
                </c:pt>
                <c:pt idx="50">
                  <c:v>6.0916666666666659</c:v>
                </c:pt>
                <c:pt idx="51">
                  <c:v>7.1166666666666663</c:v>
                </c:pt>
                <c:pt idx="52">
                  <c:v>5.1083333333333334</c:v>
                </c:pt>
                <c:pt idx="53">
                  <c:v>8.0250000000000004</c:v>
                </c:pt>
                <c:pt idx="54">
                  <c:v>6.7833333333333323</c:v>
                </c:pt>
                <c:pt idx="55">
                  <c:v>8.1999999999999993</c:v>
                </c:pt>
                <c:pt idx="56">
                  <c:v>7.7333333333333334</c:v>
                </c:pt>
                <c:pt idx="57">
                  <c:v>8.0583333333333336</c:v>
                </c:pt>
                <c:pt idx="58">
                  <c:v>8.0666666666666682</c:v>
                </c:pt>
                <c:pt idx="59">
                  <c:v>5.1916666666666655</c:v>
                </c:pt>
                <c:pt idx="60">
                  <c:v>5.2833333333333341</c:v>
                </c:pt>
                <c:pt idx="61">
                  <c:v>4.6333333333333337</c:v>
                </c:pt>
                <c:pt idx="62">
                  <c:v>6.9333333333333336</c:v>
                </c:pt>
                <c:pt idx="63">
                  <c:v>7.4749999999999996</c:v>
                </c:pt>
                <c:pt idx="64">
                  <c:v>6.2750000000000004</c:v>
                </c:pt>
                <c:pt idx="65">
                  <c:v>7.4666666666666677</c:v>
                </c:pt>
                <c:pt idx="66">
                  <c:v>6.7833333333333341</c:v>
                </c:pt>
                <c:pt idx="67">
                  <c:v>7.2833333333333323</c:v>
                </c:pt>
                <c:pt idx="68">
                  <c:v>7.708333333333333</c:v>
                </c:pt>
                <c:pt idx="69">
                  <c:v>7.3833333333333329</c:v>
                </c:pt>
                <c:pt idx="70">
                  <c:v>7.7</c:v>
                </c:pt>
                <c:pt idx="71">
                  <c:v>6.8416666666666659</c:v>
                </c:pt>
                <c:pt idx="72">
                  <c:v>6.9249999999999998</c:v>
                </c:pt>
                <c:pt idx="73">
                  <c:v>6.2166666666666659</c:v>
                </c:pt>
                <c:pt idx="74">
                  <c:v>6.9416666666666655</c:v>
                </c:pt>
                <c:pt idx="75">
                  <c:v>5.4833333333333334</c:v>
                </c:pt>
                <c:pt idx="76">
                  <c:v>7.741666666666668</c:v>
                </c:pt>
                <c:pt idx="77">
                  <c:v>7.5416666666666652</c:v>
                </c:pt>
                <c:pt idx="78">
                  <c:v>7.2750000000000004</c:v>
                </c:pt>
                <c:pt idx="79">
                  <c:v>7.7</c:v>
                </c:pt>
                <c:pt idx="80">
                  <c:v>7.8833333333333329</c:v>
                </c:pt>
                <c:pt idx="81">
                  <c:v>6.9749999999999996</c:v>
                </c:pt>
                <c:pt idx="82">
                  <c:v>6.4249999999999998</c:v>
                </c:pt>
                <c:pt idx="83">
                  <c:v>6.6583333333333341</c:v>
                </c:pt>
                <c:pt idx="84">
                  <c:v>5.8916666666666666</c:v>
                </c:pt>
                <c:pt idx="85">
                  <c:v>8.0416666666666679</c:v>
                </c:pt>
                <c:pt idx="86">
                  <c:v>7.6583333333333341</c:v>
                </c:pt>
                <c:pt idx="87">
                  <c:v>7.0416666666666679</c:v>
                </c:pt>
                <c:pt idx="88">
                  <c:v>5.6333333333333329</c:v>
                </c:pt>
                <c:pt idx="89">
                  <c:v>7.0166666666666684</c:v>
                </c:pt>
                <c:pt idx="90">
                  <c:v>7.2416666666666671</c:v>
                </c:pt>
                <c:pt idx="91">
                  <c:v>7.5666666666666655</c:v>
                </c:pt>
                <c:pt idx="92">
                  <c:v>7.208333333333333</c:v>
                </c:pt>
                <c:pt idx="93">
                  <c:v>7.791666666666667</c:v>
                </c:pt>
                <c:pt idx="94">
                  <c:v>8.9</c:v>
                </c:pt>
                <c:pt idx="95">
                  <c:v>6.0083333333333337</c:v>
                </c:pt>
                <c:pt idx="96">
                  <c:v>7.1749999999999998</c:v>
                </c:pt>
                <c:pt idx="97">
                  <c:v>6.45</c:v>
                </c:pt>
                <c:pt idx="98">
                  <c:v>7.041666666666667</c:v>
                </c:pt>
                <c:pt idx="99">
                  <c:v>5.9333333333333327</c:v>
                </c:pt>
                <c:pt idx="100">
                  <c:v>7.5333333333333341</c:v>
                </c:pt>
                <c:pt idx="101">
                  <c:v>7.8250000000000002</c:v>
                </c:pt>
                <c:pt idx="102">
                  <c:v>8.4499999999999993</c:v>
                </c:pt>
                <c:pt idx="103">
                  <c:v>7.0916666666666659</c:v>
                </c:pt>
                <c:pt idx="104">
                  <c:v>5.7166666666666677</c:v>
                </c:pt>
                <c:pt idx="105">
                  <c:v>7.083333333333333</c:v>
                </c:pt>
                <c:pt idx="106">
                  <c:v>5.5</c:v>
                </c:pt>
                <c:pt idx="107">
                  <c:v>7.1833333333333345</c:v>
                </c:pt>
                <c:pt idx="108">
                  <c:v>9.0250000000000004</c:v>
                </c:pt>
                <c:pt idx="109">
                  <c:v>8.85</c:v>
                </c:pt>
                <c:pt idx="110">
                  <c:v>7.5083333333333329</c:v>
                </c:pt>
                <c:pt idx="111">
                  <c:v>7.916666666666667</c:v>
                </c:pt>
                <c:pt idx="112">
                  <c:v>6.95</c:v>
                </c:pt>
                <c:pt idx="113">
                  <c:v>8.125</c:v>
                </c:pt>
                <c:pt idx="114">
                  <c:v>7.875</c:v>
                </c:pt>
                <c:pt idx="115">
                  <c:v>6.6833333333333345</c:v>
                </c:pt>
                <c:pt idx="116">
                  <c:v>7.1083333333333334</c:v>
                </c:pt>
                <c:pt idx="117">
                  <c:v>7.666666666666667</c:v>
                </c:pt>
                <c:pt idx="118">
                  <c:v>8.6416666666666657</c:v>
                </c:pt>
                <c:pt idx="119">
                  <c:v>8.75</c:v>
                </c:pt>
                <c:pt idx="120">
                  <c:v>8.0833333333333339</c:v>
                </c:pt>
                <c:pt idx="121">
                  <c:v>8.6916666666666664</c:v>
                </c:pt>
                <c:pt idx="122">
                  <c:v>7.75</c:v>
                </c:pt>
                <c:pt idx="123">
                  <c:v>7.9749999999999996</c:v>
                </c:pt>
                <c:pt idx="124">
                  <c:v>8.0666666666666664</c:v>
                </c:pt>
                <c:pt idx="125">
                  <c:v>8</c:v>
                </c:pt>
                <c:pt idx="126">
                  <c:v>9.4</c:v>
                </c:pt>
                <c:pt idx="127">
                  <c:v>9.5083333333333346</c:v>
                </c:pt>
                <c:pt idx="128">
                  <c:v>8.9166666666666661</c:v>
                </c:pt>
                <c:pt idx="129">
                  <c:v>8.6166666666666654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1360-4D6D-A0C0-F51FA46C1456}"/>
            </c:ext>
          </c:extLst>
        </c:ser>
        <c:ser>
          <c:idx val="10"/>
          <c:order val="10"/>
          <c:tx>
            <c:strRef>
              <c:f>ср.Год!$L$1</c:f>
              <c:strCache>
                <c:ptCount val="1"/>
              </c:strCache>
            </c:strRef>
          </c:tx>
          <c:spPr>
            <a:ln w="14113">
              <a:solidFill>
                <a:srgbClr val="CCFFCC"/>
              </a:solidFill>
              <a:prstDash val="solid"/>
            </a:ln>
          </c:spPr>
          <c:marker>
            <c:symbol val="none"/>
          </c:marker>
          <c:cat>
            <c:numRef>
              <c:f>ср.Год!$A$2:$A$134</c:f>
              <c:numCache>
                <c:formatCode>General</c:formatCode>
                <c:ptCount val="133"/>
                <c:pt idx="0">
                  <c:v>1881</c:v>
                </c:pt>
                <c:pt idx="1">
                  <c:v>1882</c:v>
                </c:pt>
                <c:pt idx="2">
                  <c:v>1883</c:v>
                </c:pt>
                <c:pt idx="3">
                  <c:v>1884</c:v>
                </c:pt>
                <c:pt idx="4">
                  <c:v>1885</c:v>
                </c:pt>
                <c:pt idx="5">
                  <c:v>1886</c:v>
                </c:pt>
                <c:pt idx="6">
                  <c:v>1887</c:v>
                </c:pt>
                <c:pt idx="7">
                  <c:v>1888</c:v>
                </c:pt>
                <c:pt idx="8">
                  <c:v>1889</c:v>
                </c:pt>
                <c:pt idx="9">
                  <c:v>1890</c:v>
                </c:pt>
                <c:pt idx="10">
                  <c:v>1891</c:v>
                </c:pt>
                <c:pt idx="11">
                  <c:v>1892</c:v>
                </c:pt>
                <c:pt idx="12">
                  <c:v>1893</c:v>
                </c:pt>
                <c:pt idx="13">
                  <c:v>1894</c:v>
                </c:pt>
                <c:pt idx="14">
                  <c:v>1895</c:v>
                </c:pt>
                <c:pt idx="15">
                  <c:v>1896</c:v>
                </c:pt>
                <c:pt idx="16">
                  <c:v>1897</c:v>
                </c:pt>
                <c:pt idx="17">
                  <c:v>1898</c:v>
                </c:pt>
                <c:pt idx="18">
                  <c:v>1899</c:v>
                </c:pt>
                <c:pt idx="19">
                  <c:v>1900</c:v>
                </c:pt>
                <c:pt idx="20">
                  <c:v>1901</c:v>
                </c:pt>
                <c:pt idx="21">
                  <c:v>1902</c:v>
                </c:pt>
                <c:pt idx="22">
                  <c:v>1903</c:v>
                </c:pt>
                <c:pt idx="23">
                  <c:v>1904</c:v>
                </c:pt>
                <c:pt idx="24">
                  <c:v>1905</c:v>
                </c:pt>
                <c:pt idx="25">
                  <c:v>1906</c:v>
                </c:pt>
                <c:pt idx="26">
                  <c:v>1907</c:v>
                </c:pt>
                <c:pt idx="27">
                  <c:v>1908</c:v>
                </c:pt>
                <c:pt idx="28">
                  <c:v>1909</c:v>
                </c:pt>
                <c:pt idx="29">
                  <c:v>1910</c:v>
                </c:pt>
                <c:pt idx="30">
                  <c:v>1911</c:v>
                </c:pt>
                <c:pt idx="31">
                  <c:v>1912</c:v>
                </c:pt>
                <c:pt idx="32">
                  <c:v>1913</c:v>
                </c:pt>
                <c:pt idx="33">
                  <c:v>1914</c:v>
                </c:pt>
                <c:pt idx="34">
                  <c:v>1915</c:v>
                </c:pt>
                <c:pt idx="35">
                  <c:v>1916</c:v>
                </c:pt>
                <c:pt idx="36">
                  <c:v>1917</c:v>
                </c:pt>
                <c:pt idx="37">
                  <c:v>1918</c:v>
                </c:pt>
                <c:pt idx="38">
                  <c:v>1919</c:v>
                </c:pt>
                <c:pt idx="39">
                  <c:v>1920</c:v>
                </c:pt>
                <c:pt idx="40">
                  <c:v>1921</c:v>
                </c:pt>
                <c:pt idx="41">
                  <c:v>1922</c:v>
                </c:pt>
                <c:pt idx="42">
                  <c:v>1923</c:v>
                </c:pt>
                <c:pt idx="43">
                  <c:v>1924</c:v>
                </c:pt>
                <c:pt idx="44">
                  <c:v>1925</c:v>
                </c:pt>
                <c:pt idx="45">
                  <c:v>1926</c:v>
                </c:pt>
                <c:pt idx="46">
                  <c:v>1927</c:v>
                </c:pt>
                <c:pt idx="47">
                  <c:v>1928</c:v>
                </c:pt>
                <c:pt idx="48">
                  <c:v>1929</c:v>
                </c:pt>
                <c:pt idx="49">
                  <c:v>1930</c:v>
                </c:pt>
                <c:pt idx="50">
                  <c:v>1931</c:v>
                </c:pt>
                <c:pt idx="51">
                  <c:v>1932</c:v>
                </c:pt>
                <c:pt idx="52">
                  <c:v>1933</c:v>
                </c:pt>
                <c:pt idx="53">
                  <c:v>1934</c:v>
                </c:pt>
                <c:pt idx="54">
                  <c:v>1935</c:v>
                </c:pt>
                <c:pt idx="55">
                  <c:v>1936</c:v>
                </c:pt>
                <c:pt idx="56">
                  <c:v>1937</c:v>
                </c:pt>
                <c:pt idx="57">
                  <c:v>1938</c:v>
                </c:pt>
                <c:pt idx="58">
                  <c:v>1939</c:v>
                </c:pt>
                <c:pt idx="59">
                  <c:v>1940</c:v>
                </c:pt>
                <c:pt idx="60">
                  <c:v>1941</c:v>
                </c:pt>
                <c:pt idx="61">
                  <c:v>1942</c:v>
                </c:pt>
                <c:pt idx="62">
                  <c:v>1943</c:v>
                </c:pt>
                <c:pt idx="63">
                  <c:v>1944</c:v>
                </c:pt>
                <c:pt idx="64">
                  <c:v>1945</c:v>
                </c:pt>
                <c:pt idx="65">
                  <c:v>1946</c:v>
                </c:pt>
                <c:pt idx="66">
                  <c:v>1947</c:v>
                </c:pt>
                <c:pt idx="67">
                  <c:v>1948</c:v>
                </c:pt>
                <c:pt idx="68">
                  <c:v>1949</c:v>
                </c:pt>
                <c:pt idx="69">
                  <c:v>1950</c:v>
                </c:pt>
                <c:pt idx="70">
                  <c:v>1951</c:v>
                </c:pt>
                <c:pt idx="71">
                  <c:v>1952</c:v>
                </c:pt>
                <c:pt idx="72">
                  <c:v>1953</c:v>
                </c:pt>
                <c:pt idx="73">
                  <c:v>1954</c:v>
                </c:pt>
                <c:pt idx="74">
                  <c:v>1955</c:v>
                </c:pt>
                <c:pt idx="75">
                  <c:v>1956</c:v>
                </c:pt>
                <c:pt idx="76">
                  <c:v>1957</c:v>
                </c:pt>
                <c:pt idx="77">
                  <c:v>1958</c:v>
                </c:pt>
                <c:pt idx="78">
                  <c:v>1959</c:v>
                </c:pt>
                <c:pt idx="79">
                  <c:v>1960</c:v>
                </c:pt>
                <c:pt idx="80">
                  <c:v>1961</c:v>
                </c:pt>
                <c:pt idx="81">
                  <c:v>1962</c:v>
                </c:pt>
                <c:pt idx="82">
                  <c:v>1963</c:v>
                </c:pt>
                <c:pt idx="83">
                  <c:v>1964</c:v>
                </c:pt>
                <c:pt idx="84">
                  <c:v>1965</c:v>
                </c:pt>
                <c:pt idx="85">
                  <c:v>1966</c:v>
                </c:pt>
                <c:pt idx="86">
                  <c:v>1967</c:v>
                </c:pt>
                <c:pt idx="87">
                  <c:v>1968</c:v>
                </c:pt>
                <c:pt idx="88">
                  <c:v>1969</c:v>
                </c:pt>
                <c:pt idx="89">
                  <c:v>1970</c:v>
                </c:pt>
                <c:pt idx="90">
                  <c:v>1971</c:v>
                </c:pt>
                <c:pt idx="91">
                  <c:v>1972</c:v>
                </c:pt>
                <c:pt idx="92">
                  <c:v>1973</c:v>
                </c:pt>
                <c:pt idx="93">
                  <c:v>1974</c:v>
                </c:pt>
                <c:pt idx="94">
                  <c:v>1975</c:v>
                </c:pt>
                <c:pt idx="95">
                  <c:v>1976</c:v>
                </c:pt>
                <c:pt idx="96">
                  <c:v>1977</c:v>
                </c:pt>
                <c:pt idx="97">
                  <c:v>1978</c:v>
                </c:pt>
                <c:pt idx="98">
                  <c:v>1979</c:v>
                </c:pt>
                <c:pt idx="99">
                  <c:v>1980</c:v>
                </c:pt>
                <c:pt idx="100">
                  <c:v>1981</c:v>
                </c:pt>
                <c:pt idx="101">
                  <c:v>1982</c:v>
                </c:pt>
                <c:pt idx="102">
                  <c:v>1983</c:v>
                </c:pt>
                <c:pt idx="103">
                  <c:v>1984</c:v>
                </c:pt>
                <c:pt idx="104">
                  <c:v>1985</c:v>
                </c:pt>
                <c:pt idx="105">
                  <c:v>1986</c:v>
                </c:pt>
                <c:pt idx="106">
                  <c:v>1987</c:v>
                </c:pt>
                <c:pt idx="107">
                  <c:v>1988</c:v>
                </c:pt>
                <c:pt idx="108">
                  <c:v>1989</c:v>
                </c:pt>
                <c:pt idx="109">
                  <c:v>1990</c:v>
                </c:pt>
                <c:pt idx="110">
                  <c:v>1991</c:v>
                </c:pt>
                <c:pt idx="111">
                  <c:v>1992</c:v>
                </c:pt>
                <c:pt idx="112">
                  <c:v>1993</c:v>
                </c:pt>
                <c:pt idx="113">
                  <c:v>1994</c:v>
                </c:pt>
                <c:pt idx="114">
                  <c:v>1995</c:v>
                </c:pt>
                <c:pt idx="115">
                  <c:v>1996</c:v>
                </c:pt>
                <c:pt idx="116">
                  <c:v>1997</c:v>
                </c:pt>
                <c:pt idx="117">
                  <c:v>1998</c:v>
                </c:pt>
                <c:pt idx="118">
                  <c:v>1999</c:v>
                </c:pt>
                <c:pt idx="119">
                  <c:v>2000</c:v>
                </c:pt>
                <c:pt idx="120">
                  <c:v>2001</c:v>
                </c:pt>
                <c:pt idx="121">
                  <c:v>2002</c:v>
                </c:pt>
                <c:pt idx="122">
                  <c:v>2003</c:v>
                </c:pt>
                <c:pt idx="123">
                  <c:v>2004</c:v>
                </c:pt>
                <c:pt idx="124">
                  <c:v>2005</c:v>
                </c:pt>
                <c:pt idx="125">
                  <c:v>2006</c:v>
                </c:pt>
                <c:pt idx="126">
                  <c:v>2007</c:v>
                </c:pt>
                <c:pt idx="127">
                  <c:v>2008</c:v>
                </c:pt>
                <c:pt idx="128">
                  <c:v>2009</c:v>
                </c:pt>
                <c:pt idx="129">
                  <c:v>2010</c:v>
                </c:pt>
                <c:pt idx="130">
                  <c:v>2011</c:v>
                </c:pt>
                <c:pt idx="131">
                  <c:v>2012</c:v>
                </c:pt>
                <c:pt idx="132">
                  <c:v>2013</c:v>
                </c:pt>
              </c:numCache>
            </c:numRef>
          </c:cat>
          <c:val>
            <c:numRef>
              <c:f>ср.Год!$L$2:$L$134</c:f>
              <c:numCache>
                <c:formatCode>0.00</c:formatCode>
                <c:ptCount val="133"/>
                <c:pt idx="0">
                  <c:v>5.958333333333333</c:v>
                </c:pt>
                <c:pt idx="1">
                  <c:v>8.2416666666666671</c:v>
                </c:pt>
                <c:pt idx="2">
                  <c:v>7.0333333333333341</c:v>
                </c:pt>
                <c:pt idx="3">
                  <c:v>7.3916666666666666</c:v>
                </c:pt>
                <c:pt idx="4">
                  <c:v>8.125</c:v>
                </c:pt>
                <c:pt idx="5">
                  <c:v>7.5666666666666664</c:v>
                </c:pt>
                <c:pt idx="6">
                  <c:v>7.5333333333333323</c:v>
                </c:pt>
                <c:pt idx="7">
                  <c:v>6.2083333333333348</c:v>
                </c:pt>
                <c:pt idx="8">
                  <c:v>7.2416666666666663</c:v>
                </c:pt>
                <c:pt idx="9">
                  <c:v>7.5916666666666659</c:v>
                </c:pt>
                <c:pt idx="10">
                  <c:v>7.3666666666666671</c:v>
                </c:pt>
                <c:pt idx="11">
                  <c:v>7.833333333333333</c:v>
                </c:pt>
                <c:pt idx="12">
                  <c:v>6.083333333333333</c:v>
                </c:pt>
                <c:pt idx="13">
                  <c:v>6.8583333333333316</c:v>
                </c:pt>
                <c:pt idx="14">
                  <c:v>6.9833333333333334</c:v>
                </c:pt>
                <c:pt idx="15">
                  <c:v>7.0833333333333321</c:v>
                </c:pt>
                <c:pt idx="16">
                  <c:v>8.125</c:v>
                </c:pt>
                <c:pt idx="17">
                  <c:v>7.3666666666666671</c:v>
                </c:pt>
                <c:pt idx="18">
                  <c:v>7.5250000000000004</c:v>
                </c:pt>
                <c:pt idx="19">
                  <c:v>7.5</c:v>
                </c:pt>
                <c:pt idx="20">
                  <c:v>7.9749999999999996</c:v>
                </c:pt>
                <c:pt idx="21">
                  <c:v>6.35</c:v>
                </c:pt>
                <c:pt idx="22">
                  <c:v>8.5833333333333339</c:v>
                </c:pt>
                <c:pt idx="23">
                  <c:v>6.7916666666666652</c:v>
                </c:pt>
                <c:pt idx="24">
                  <c:v>7.6749999999999998</c:v>
                </c:pt>
                <c:pt idx="25">
                  <c:v>8.2666666666666675</c:v>
                </c:pt>
                <c:pt idx="26">
                  <c:v>6.4083333333333323</c:v>
                </c:pt>
                <c:pt idx="27">
                  <c:v>6.383333333333332</c:v>
                </c:pt>
                <c:pt idx="28">
                  <c:v>7.416666666666667</c:v>
                </c:pt>
                <c:pt idx="29">
                  <c:v>8.5083333333333346</c:v>
                </c:pt>
                <c:pt idx="30">
                  <c:v>6.6749999999999998</c:v>
                </c:pt>
                <c:pt idx="31">
                  <c:v>6.25</c:v>
                </c:pt>
                <c:pt idx="32">
                  <c:v>8.1916666666666682</c:v>
                </c:pt>
                <c:pt idx="33">
                  <c:v>7.9</c:v>
                </c:pt>
                <c:pt idx="34">
                  <c:v>7.3083333333333336</c:v>
                </c:pt>
                <c:pt idx="35">
                  <c:v>7.5916666666666659</c:v>
                </c:pt>
                <c:pt idx="36">
                  <c:v>6.6333333333333329</c:v>
                </c:pt>
                <c:pt idx="37">
                  <c:v>8.0083333333333346</c:v>
                </c:pt>
                <c:pt idx="38">
                  <c:v>6.625</c:v>
                </c:pt>
                <c:pt idx="39">
                  <c:v>7.6083333333333343</c:v>
                </c:pt>
                <c:pt idx="40">
                  <c:v>7.8833333333333337</c:v>
                </c:pt>
                <c:pt idx="41">
                  <c:v>6.9</c:v>
                </c:pt>
                <c:pt idx="42">
                  <c:v>7.8250000000000002</c:v>
                </c:pt>
                <c:pt idx="43">
                  <c:v>6.7916666666666679</c:v>
                </c:pt>
                <c:pt idx="44">
                  <c:v>8.5083333333333346</c:v>
                </c:pt>
                <c:pt idx="45">
                  <c:v>7.533333333333335</c:v>
                </c:pt>
                <c:pt idx="46">
                  <c:v>7.3250000000000002</c:v>
                </c:pt>
                <c:pt idx="47">
                  <c:v>6.3</c:v>
                </c:pt>
                <c:pt idx="48">
                  <c:v>6.2416666666666671</c:v>
                </c:pt>
                <c:pt idx="49">
                  <c:v>8.0083333333333329</c:v>
                </c:pt>
                <c:pt idx="50">
                  <c:v>6.4</c:v>
                </c:pt>
                <c:pt idx="51">
                  <c:v>7.833333333333333</c:v>
                </c:pt>
                <c:pt idx="52">
                  <c:v>5.6083333333333343</c:v>
                </c:pt>
                <c:pt idx="53">
                  <c:v>8.5</c:v>
                </c:pt>
                <c:pt idx="54">
                  <c:v>7.2666666666666666</c:v>
                </c:pt>
                <c:pt idx="55">
                  <c:v>8.6833333333333318</c:v>
                </c:pt>
                <c:pt idx="56">
                  <c:v>8.3833333333333329</c:v>
                </c:pt>
                <c:pt idx="57">
                  <c:v>8.6750000000000007</c:v>
                </c:pt>
                <c:pt idx="58">
                  <c:v>8.5916666666666668</c:v>
                </c:pt>
                <c:pt idx="59">
                  <c:v>6.0083333333333355</c:v>
                </c:pt>
                <c:pt idx="60">
                  <c:v>5.7833333333333323</c:v>
                </c:pt>
                <c:pt idx="61">
                  <c:v>5.1333333333333337</c:v>
                </c:pt>
                <c:pt idx="62">
                  <c:v>7.3916666666666666</c:v>
                </c:pt>
                <c:pt idx="63">
                  <c:v>8.0250000000000004</c:v>
                </c:pt>
                <c:pt idx="64">
                  <c:v>6.5250000000000004</c:v>
                </c:pt>
                <c:pt idx="65">
                  <c:v>7.85</c:v>
                </c:pt>
                <c:pt idx="66">
                  <c:v>7.241666666666668</c:v>
                </c:pt>
                <c:pt idx="67">
                  <c:v>7.95</c:v>
                </c:pt>
                <c:pt idx="68">
                  <c:v>8.375</c:v>
                </c:pt>
                <c:pt idx="69">
                  <c:v>7.758333333333332</c:v>
                </c:pt>
                <c:pt idx="70">
                  <c:v>8.0083333333333329</c:v>
                </c:pt>
                <c:pt idx="71">
                  <c:v>7.4749999999999996</c:v>
                </c:pt>
                <c:pt idx="72">
                  <c:v>7.4083333333333323</c:v>
                </c:pt>
                <c:pt idx="73">
                  <c:v>6.916666666666667</c:v>
                </c:pt>
                <c:pt idx="74">
                  <c:v>7.6916666666666664</c:v>
                </c:pt>
                <c:pt idx="75">
                  <c:v>6</c:v>
                </c:pt>
                <c:pt idx="76">
                  <c:v>8.3583333333333325</c:v>
                </c:pt>
                <c:pt idx="77">
                  <c:v>7.8416666666666659</c:v>
                </c:pt>
                <c:pt idx="78">
                  <c:v>7.6666666666666679</c:v>
                </c:pt>
                <c:pt idx="79">
                  <c:v>8.0500000000000007</c:v>
                </c:pt>
                <c:pt idx="80">
                  <c:v>8.375</c:v>
                </c:pt>
                <c:pt idx="81">
                  <c:v>7.8333333333333348</c:v>
                </c:pt>
                <c:pt idx="82">
                  <c:v>6.9333333333333336</c:v>
                </c:pt>
                <c:pt idx="83">
                  <c:v>7.3166666666666673</c:v>
                </c:pt>
                <c:pt idx="84">
                  <c:v>6.5666666666666664</c:v>
                </c:pt>
                <c:pt idx="85">
                  <c:v>8.7166666666666668</c:v>
                </c:pt>
                <c:pt idx="86">
                  <c:v>8.0416666666666661</c:v>
                </c:pt>
                <c:pt idx="87">
                  <c:v>7.45</c:v>
                </c:pt>
                <c:pt idx="88">
                  <c:v>6.2666666666666684</c:v>
                </c:pt>
                <c:pt idx="89">
                  <c:v>7.5583333333333345</c:v>
                </c:pt>
                <c:pt idx="90">
                  <c:v>7.7</c:v>
                </c:pt>
                <c:pt idx="91">
                  <c:v>8.1999999999999993</c:v>
                </c:pt>
                <c:pt idx="92">
                  <c:v>7.7833333333333323</c:v>
                </c:pt>
                <c:pt idx="93">
                  <c:v>8.1833333333333318</c:v>
                </c:pt>
                <c:pt idx="94">
                  <c:v>9.625</c:v>
                </c:pt>
                <c:pt idx="95">
                  <c:v>6.416666666666667</c:v>
                </c:pt>
                <c:pt idx="96">
                  <c:v>7.5750000000000002</c:v>
                </c:pt>
                <c:pt idx="97">
                  <c:v>6.8833333333333337</c:v>
                </c:pt>
                <c:pt idx="98">
                  <c:v>7.7750000000000004</c:v>
                </c:pt>
                <c:pt idx="99">
                  <c:v>6.55</c:v>
                </c:pt>
                <c:pt idx="100">
                  <c:v>8.375</c:v>
                </c:pt>
                <c:pt idx="101">
                  <c:v>8.4250000000000007</c:v>
                </c:pt>
                <c:pt idx="102">
                  <c:v>9.0833333333333339</c:v>
                </c:pt>
                <c:pt idx="103">
                  <c:v>7.5916666666666659</c:v>
                </c:pt>
                <c:pt idx="104">
                  <c:v>6.15</c:v>
                </c:pt>
                <c:pt idx="105">
                  <c:v>7.6166666666666663</c:v>
                </c:pt>
                <c:pt idx="106">
                  <c:v>5.8</c:v>
                </c:pt>
                <c:pt idx="107">
                  <c:v>7.55</c:v>
                </c:pt>
                <c:pt idx="108">
                  <c:v>9.6</c:v>
                </c:pt>
                <c:pt idx="109">
                  <c:v>9.2083333333333339</c:v>
                </c:pt>
                <c:pt idx="110">
                  <c:v>8.0333333333333332</c:v>
                </c:pt>
                <c:pt idx="111">
                  <c:v>8.3916666666666675</c:v>
                </c:pt>
                <c:pt idx="112">
                  <c:v>7.2249999999999996</c:v>
                </c:pt>
                <c:pt idx="113">
                  <c:v>8.2833333333333332</c:v>
                </c:pt>
                <c:pt idx="114">
                  <c:v>8.4833333333333325</c:v>
                </c:pt>
                <c:pt idx="115">
                  <c:v>7.2833333333333323</c:v>
                </c:pt>
                <c:pt idx="116">
                  <c:v>7.5916666666666659</c:v>
                </c:pt>
                <c:pt idx="117">
                  <c:v>8.0833333333333339</c:v>
                </c:pt>
                <c:pt idx="118">
                  <c:v>9.3249999999999993</c:v>
                </c:pt>
                <c:pt idx="119">
                  <c:v>9.2083333333333339</c:v>
                </c:pt>
                <c:pt idx="120">
                  <c:v>8.7249999999999996</c:v>
                </c:pt>
                <c:pt idx="121">
                  <c:v>9.2916666666666661</c:v>
                </c:pt>
                <c:pt idx="122">
                  <c:v>8.1750000000000007</c:v>
                </c:pt>
                <c:pt idx="123">
                  <c:v>8.65</c:v>
                </c:pt>
                <c:pt idx="124">
                  <c:v>8.6833333333333336</c:v>
                </c:pt>
                <c:pt idx="125">
                  <c:v>8.4</c:v>
                </c:pt>
                <c:pt idx="126">
                  <c:v>9.9083333333333332</c:v>
                </c:pt>
                <c:pt idx="127">
                  <c:v>9.625</c:v>
                </c:pt>
                <c:pt idx="128">
                  <c:v>9.3916666666666657</c:v>
                </c:pt>
                <c:pt idx="129">
                  <c:v>9.4166666666666661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1360-4D6D-A0C0-F51FA46C1456}"/>
            </c:ext>
          </c:extLst>
        </c:ser>
        <c:ser>
          <c:idx val="11"/>
          <c:order val="11"/>
          <c:tx>
            <c:strRef>
              <c:f>ср.Год!$M$1</c:f>
              <c:strCache>
                <c:ptCount val="1"/>
              </c:strCache>
            </c:strRef>
          </c:tx>
          <c:spPr>
            <a:ln w="14113">
              <a:solidFill>
                <a:srgbClr val="FFFF99"/>
              </a:solidFill>
              <a:prstDash val="solid"/>
            </a:ln>
          </c:spPr>
          <c:marker>
            <c:symbol val="none"/>
          </c:marker>
          <c:cat>
            <c:numRef>
              <c:f>ср.Год!$A$2:$A$134</c:f>
              <c:numCache>
                <c:formatCode>General</c:formatCode>
                <c:ptCount val="133"/>
                <c:pt idx="0">
                  <c:v>1881</c:v>
                </c:pt>
                <c:pt idx="1">
                  <c:v>1882</c:v>
                </c:pt>
                <c:pt idx="2">
                  <c:v>1883</c:v>
                </c:pt>
                <c:pt idx="3">
                  <c:v>1884</c:v>
                </c:pt>
                <c:pt idx="4">
                  <c:v>1885</c:v>
                </c:pt>
                <c:pt idx="5">
                  <c:v>1886</c:v>
                </c:pt>
                <c:pt idx="6">
                  <c:v>1887</c:v>
                </c:pt>
                <c:pt idx="7">
                  <c:v>1888</c:v>
                </c:pt>
                <c:pt idx="8">
                  <c:v>1889</c:v>
                </c:pt>
                <c:pt idx="9">
                  <c:v>1890</c:v>
                </c:pt>
                <c:pt idx="10">
                  <c:v>1891</c:v>
                </c:pt>
                <c:pt idx="11">
                  <c:v>1892</c:v>
                </c:pt>
                <c:pt idx="12">
                  <c:v>1893</c:v>
                </c:pt>
                <c:pt idx="13">
                  <c:v>1894</c:v>
                </c:pt>
                <c:pt idx="14">
                  <c:v>1895</c:v>
                </c:pt>
                <c:pt idx="15">
                  <c:v>1896</c:v>
                </c:pt>
                <c:pt idx="16">
                  <c:v>1897</c:v>
                </c:pt>
                <c:pt idx="17">
                  <c:v>1898</c:v>
                </c:pt>
                <c:pt idx="18">
                  <c:v>1899</c:v>
                </c:pt>
                <c:pt idx="19">
                  <c:v>1900</c:v>
                </c:pt>
                <c:pt idx="20">
                  <c:v>1901</c:v>
                </c:pt>
                <c:pt idx="21">
                  <c:v>1902</c:v>
                </c:pt>
                <c:pt idx="22">
                  <c:v>1903</c:v>
                </c:pt>
                <c:pt idx="23">
                  <c:v>1904</c:v>
                </c:pt>
                <c:pt idx="24">
                  <c:v>1905</c:v>
                </c:pt>
                <c:pt idx="25">
                  <c:v>1906</c:v>
                </c:pt>
                <c:pt idx="26">
                  <c:v>1907</c:v>
                </c:pt>
                <c:pt idx="27">
                  <c:v>1908</c:v>
                </c:pt>
                <c:pt idx="28">
                  <c:v>1909</c:v>
                </c:pt>
                <c:pt idx="29">
                  <c:v>1910</c:v>
                </c:pt>
                <c:pt idx="30">
                  <c:v>1911</c:v>
                </c:pt>
                <c:pt idx="31">
                  <c:v>1912</c:v>
                </c:pt>
                <c:pt idx="32">
                  <c:v>1913</c:v>
                </c:pt>
                <c:pt idx="33">
                  <c:v>1914</c:v>
                </c:pt>
                <c:pt idx="34">
                  <c:v>1915</c:v>
                </c:pt>
                <c:pt idx="35">
                  <c:v>1916</c:v>
                </c:pt>
                <c:pt idx="36">
                  <c:v>1917</c:v>
                </c:pt>
                <c:pt idx="37">
                  <c:v>1918</c:v>
                </c:pt>
                <c:pt idx="38">
                  <c:v>1919</c:v>
                </c:pt>
                <c:pt idx="39">
                  <c:v>1920</c:v>
                </c:pt>
                <c:pt idx="40">
                  <c:v>1921</c:v>
                </c:pt>
                <c:pt idx="41">
                  <c:v>1922</c:v>
                </c:pt>
                <c:pt idx="42">
                  <c:v>1923</c:v>
                </c:pt>
                <c:pt idx="43">
                  <c:v>1924</c:v>
                </c:pt>
                <c:pt idx="44">
                  <c:v>1925</c:v>
                </c:pt>
                <c:pt idx="45">
                  <c:v>1926</c:v>
                </c:pt>
                <c:pt idx="46">
                  <c:v>1927</c:v>
                </c:pt>
                <c:pt idx="47">
                  <c:v>1928</c:v>
                </c:pt>
                <c:pt idx="48">
                  <c:v>1929</c:v>
                </c:pt>
                <c:pt idx="49">
                  <c:v>1930</c:v>
                </c:pt>
                <c:pt idx="50">
                  <c:v>1931</c:v>
                </c:pt>
                <c:pt idx="51">
                  <c:v>1932</c:v>
                </c:pt>
                <c:pt idx="52">
                  <c:v>1933</c:v>
                </c:pt>
                <c:pt idx="53">
                  <c:v>1934</c:v>
                </c:pt>
                <c:pt idx="54">
                  <c:v>1935</c:v>
                </c:pt>
                <c:pt idx="55">
                  <c:v>1936</c:v>
                </c:pt>
                <c:pt idx="56">
                  <c:v>1937</c:v>
                </c:pt>
                <c:pt idx="57">
                  <c:v>1938</c:v>
                </c:pt>
                <c:pt idx="58">
                  <c:v>1939</c:v>
                </c:pt>
                <c:pt idx="59">
                  <c:v>1940</c:v>
                </c:pt>
                <c:pt idx="60">
                  <c:v>1941</c:v>
                </c:pt>
                <c:pt idx="61">
                  <c:v>1942</c:v>
                </c:pt>
                <c:pt idx="62">
                  <c:v>1943</c:v>
                </c:pt>
                <c:pt idx="63">
                  <c:v>1944</c:v>
                </c:pt>
                <c:pt idx="64">
                  <c:v>1945</c:v>
                </c:pt>
                <c:pt idx="65">
                  <c:v>1946</c:v>
                </c:pt>
                <c:pt idx="66">
                  <c:v>1947</c:v>
                </c:pt>
                <c:pt idx="67">
                  <c:v>1948</c:v>
                </c:pt>
                <c:pt idx="68">
                  <c:v>1949</c:v>
                </c:pt>
                <c:pt idx="69">
                  <c:v>1950</c:v>
                </c:pt>
                <c:pt idx="70">
                  <c:v>1951</c:v>
                </c:pt>
                <c:pt idx="71">
                  <c:v>1952</c:v>
                </c:pt>
                <c:pt idx="72">
                  <c:v>1953</c:v>
                </c:pt>
                <c:pt idx="73">
                  <c:v>1954</c:v>
                </c:pt>
                <c:pt idx="74">
                  <c:v>1955</c:v>
                </c:pt>
                <c:pt idx="75">
                  <c:v>1956</c:v>
                </c:pt>
                <c:pt idx="76">
                  <c:v>1957</c:v>
                </c:pt>
                <c:pt idx="77">
                  <c:v>1958</c:v>
                </c:pt>
                <c:pt idx="78">
                  <c:v>1959</c:v>
                </c:pt>
                <c:pt idx="79">
                  <c:v>1960</c:v>
                </c:pt>
                <c:pt idx="80">
                  <c:v>1961</c:v>
                </c:pt>
                <c:pt idx="81">
                  <c:v>1962</c:v>
                </c:pt>
                <c:pt idx="82">
                  <c:v>1963</c:v>
                </c:pt>
                <c:pt idx="83">
                  <c:v>1964</c:v>
                </c:pt>
                <c:pt idx="84">
                  <c:v>1965</c:v>
                </c:pt>
                <c:pt idx="85">
                  <c:v>1966</c:v>
                </c:pt>
                <c:pt idx="86">
                  <c:v>1967</c:v>
                </c:pt>
                <c:pt idx="87">
                  <c:v>1968</c:v>
                </c:pt>
                <c:pt idx="88">
                  <c:v>1969</c:v>
                </c:pt>
                <c:pt idx="89">
                  <c:v>1970</c:v>
                </c:pt>
                <c:pt idx="90">
                  <c:v>1971</c:v>
                </c:pt>
                <c:pt idx="91">
                  <c:v>1972</c:v>
                </c:pt>
                <c:pt idx="92">
                  <c:v>1973</c:v>
                </c:pt>
                <c:pt idx="93">
                  <c:v>1974</c:v>
                </c:pt>
                <c:pt idx="94">
                  <c:v>1975</c:v>
                </c:pt>
                <c:pt idx="95">
                  <c:v>1976</c:v>
                </c:pt>
                <c:pt idx="96">
                  <c:v>1977</c:v>
                </c:pt>
                <c:pt idx="97">
                  <c:v>1978</c:v>
                </c:pt>
                <c:pt idx="98">
                  <c:v>1979</c:v>
                </c:pt>
                <c:pt idx="99">
                  <c:v>1980</c:v>
                </c:pt>
                <c:pt idx="100">
                  <c:v>1981</c:v>
                </c:pt>
                <c:pt idx="101">
                  <c:v>1982</c:v>
                </c:pt>
                <c:pt idx="102">
                  <c:v>1983</c:v>
                </c:pt>
                <c:pt idx="103">
                  <c:v>1984</c:v>
                </c:pt>
                <c:pt idx="104">
                  <c:v>1985</c:v>
                </c:pt>
                <c:pt idx="105">
                  <c:v>1986</c:v>
                </c:pt>
                <c:pt idx="106">
                  <c:v>1987</c:v>
                </c:pt>
                <c:pt idx="107">
                  <c:v>1988</c:v>
                </c:pt>
                <c:pt idx="108">
                  <c:v>1989</c:v>
                </c:pt>
                <c:pt idx="109">
                  <c:v>1990</c:v>
                </c:pt>
                <c:pt idx="110">
                  <c:v>1991</c:v>
                </c:pt>
                <c:pt idx="111">
                  <c:v>1992</c:v>
                </c:pt>
                <c:pt idx="112">
                  <c:v>1993</c:v>
                </c:pt>
                <c:pt idx="113">
                  <c:v>1994</c:v>
                </c:pt>
                <c:pt idx="114">
                  <c:v>1995</c:v>
                </c:pt>
                <c:pt idx="115">
                  <c:v>1996</c:v>
                </c:pt>
                <c:pt idx="116">
                  <c:v>1997</c:v>
                </c:pt>
                <c:pt idx="117">
                  <c:v>1998</c:v>
                </c:pt>
                <c:pt idx="118">
                  <c:v>1999</c:v>
                </c:pt>
                <c:pt idx="119">
                  <c:v>2000</c:v>
                </c:pt>
                <c:pt idx="120">
                  <c:v>2001</c:v>
                </c:pt>
                <c:pt idx="121">
                  <c:v>2002</c:v>
                </c:pt>
                <c:pt idx="122">
                  <c:v>2003</c:v>
                </c:pt>
                <c:pt idx="123">
                  <c:v>2004</c:v>
                </c:pt>
                <c:pt idx="124">
                  <c:v>2005</c:v>
                </c:pt>
                <c:pt idx="125">
                  <c:v>2006</c:v>
                </c:pt>
                <c:pt idx="126">
                  <c:v>2007</c:v>
                </c:pt>
                <c:pt idx="127">
                  <c:v>2008</c:v>
                </c:pt>
                <c:pt idx="128">
                  <c:v>2009</c:v>
                </c:pt>
                <c:pt idx="129">
                  <c:v>2010</c:v>
                </c:pt>
                <c:pt idx="130">
                  <c:v>2011</c:v>
                </c:pt>
                <c:pt idx="131">
                  <c:v>2012</c:v>
                </c:pt>
                <c:pt idx="132">
                  <c:v>2013</c:v>
                </c:pt>
              </c:numCache>
            </c:numRef>
          </c:cat>
          <c:val>
            <c:numRef>
              <c:f>ср.Год!$M$2:$M$134</c:f>
              <c:numCache>
                <c:formatCode>0.00</c:formatCode>
                <c:ptCount val="133"/>
                <c:pt idx="0">
                  <c:v>5.7833333333333341</c:v>
                </c:pt>
                <c:pt idx="1">
                  <c:v>8.1</c:v>
                </c:pt>
                <c:pt idx="2">
                  <c:v>6.8666666666666671</c:v>
                </c:pt>
                <c:pt idx="3">
                  <c:v>7.2583333333333329</c:v>
                </c:pt>
                <c:pt idx="4">
                  <c:v>7.9249999999999998</c:v>
                </c:pt>
                <c:pt idx="5">
                  <c:v>7.666666666666667</c:v>
                </c:pt>
                <c:pt idx="6">
                  <c:v>7.4749999999999996</c:v>
                </c:pt>
                <c:pt idx="7">
                  <c:v>6.1</c:v>
                </c:pt>
                <c:pt idx="8">
                  <c:v>6.9416666666666673</c:v>
                </c:pt>
                <c:pt idx="9">
                  <c:v>7.3666666666666663</c:v>
                </c:pt>
                <c:pt idx="10">
                  <c:v>7.008333333333332</c:v>
                </c:pt>
                <c:pt idx="11">
                  <c:v>7.7666666666666666</c:v>
                </c:pt>
                <c:pt idx="12">
                  <c:v>5.791666666666667</c:v>
                </c:pt>
                <c:pt idx="13">
                  <c:v>6.65</c:v>
                </c:pt>
                <c:pt idx="14">
                  <c:v>7.1333333333333329</c:v>
                </c:pt>
                <c:pt idx="15">
                  <c:v>6.666666666666667</c:v>
                </c:pt>
                <c:pt idx="16">
                  <c:v>7.8833333333333337</c:v>
                </c:pt>
                <c:pt idx="17">
                  <c:v>7.1416666666666657</c:v>
                </c:pt>
                <c:pt idx="18">
                  <c:v>7.4916666666666671</c:v>
                </c:pt>
                <c:pt idx="19">
                  <c:v>7.6833333333333327</c:v>
                </c:pt>
                <c:pt idx="20">
                  <c:v>8.125</c:v>
                </c:pt>
                <c:pt idx="21">
                  <c:v>6.2583333333333337</c:v>
                </c:pt>
                <c:pt idx="22">
                  <c:v>8.4499999999999993</c:v>
                </c:pt>
                <c:pt idx="23">
                  <c:v>6.9416666666666664</c:v>
                </c:pt>
                <c:pt idx="24">
                  <c:v>7.6833333333333336</c:v>
                </c:pt>
                <c:pt idx="25">
                  <c:v>8.1833333333333336</c:v>
                </c:pt>
                <c:pt idx="26">
                  <c:v>6.2333333333333334</c:v>
                </c:pt>
                <c:pt idx="27">
                  <c:v>6.2750000000000004</c:v>
                </c:pt>
                <c:pt idx="28">
                  <c:v>7.3833333333333329</c:v>
                </c:pt>
                <c:pt idx="29">
                  <c:v>8.25</c:v>
                </c:pt>
                <c:pt idx="30">
                  <c:v>6.4749999999999996</c:v>
                </c:pt>
                <c:pt idx="31">
                  <c:v>6.091666666666665</c:v>
                </c:pt>
                <c:pt idx="32">
                  <c:v>7.8083333333333336</c:v>
                </c:pt>
                <c:pt idx="33">
                  <c:v>7.5583333333333345</c:v>
                </c:pt>
                <c:pt idx="34">
                  <c:v>7.35</c:v>
                </c:pt>
                <c:pt idx="35">
                  <c:v>7.4833333333333352</c:v>
                </c:pt>
                <c:pt idx="36">
                  <c:v>6.4666666666666677</c:v>
                </c:pt>
                <c:pt idx="37">
                  <c:v>7.95</c:v>
                </c:pt>
                <c:pt idx="38">
                  <c:v>6.5750000000000002</c:v>
                </c:pt>
                <c:pt idx="39">
                  <c:v>7.0083333333333337</c:v>
                </c:pt>
                <c:pt idx="40">
                  <c:v>7.4749999999999996</c:v>
                </c:pt>
                <c:pt idx="41">
                  <c:v>6.8916666666666666</c:v>
                </c:pt>
                <c:pt idx="42">
                  <c:v>7.9666666666666659</c:v>
                </c:pt>
                <c:pt idx="43">
                  <c:v>6.4083333333333323</c:v>
                </c:pt>
                <c:pt idx="44">
                  <c:v>8.25</c:v>
                </c:pt>
                <c:pt idx="45">
                  <c:v>7.4</c:v>
                </c:pt>
                <c:pt idx="46">
                  <c:v>7.1</c:v>
                </c:pt>
                <c:pt idx="47">
                  <c:v>5.9916666666666663</c:v>
                </c:pt>
                <c:pt idx="48">
                  <c:v>6.05</c:v>
                </c:pt>
                <c:pt idx="49">
                  <c:v>7.8166666666666655</c:v>
                </c:pt>
                <c:pt idx="50">
                  <c:v>6.3666666666666671</c:v>
                </c:pt>
                <c:pt idx="51">
                  <c:v>7.4416666666666664</c:v>
                </c:pt>
                <c:pt idx="52">
                  <c:v>5.2916666666666652</c:v>
                </c:pt>
                <c:pt idx="53">
                  <c:v>8.2916666666666661</c:v>
                </c:pt>
                <c:pt idx="54">
                  <c:v>7.1166666666666671</c:v>
                </c:pt>
                <c:pt idx="55">
                  <c:v>8.5333333333333332</c:v>
                </c:pt>
                <c:pt idx="56">
                  <c:v>8.5166666666666657</c:v>
                </c:pt>
                <c:pt idx="57">
                  <c:v>8.6916666666666664</c:v>
                </c:pt>
                <c:pt idx="58">
                  <c:v>8.5333333333333332</c:v>
                </c:pt>
                <c:pt idx="59">
                  <c:v>6.1749999999999998</c:v>
                </c:pt>
                <c:pt idx="60">
                  <c:v>5.8250000000000002</c:v>
                </c:pt>
                <c:pt idx="61">
                  <c:v>4.7916666666666661</c:v>
                </c:pt>
                <c:pt idx="62">
                  <c:v>7.2750000000000004</c:v>
                </c:pt>
                <c:pt idx="63">
                  <c:v>8.0583333333333318</c:v>
                </c:pt>
                <c:pt idx="64">
                  <c:v>6.2166666666666659</c:v>
                </c:pt>
                <c:pt idx="65">
                  <c:v>7.875</c:v>
                </c:pt>
                <c:pt idx="66">
                  <c:v>7.2666666666666657</c:v>
                </c:pt>
                <c:pt idx="67">
                  <c:v>7.6749999999999998</c:v>
                </c:pt>
                <c:pt idx="68">
                  <c:v>8.0583333333333353</c:v>
                </c:pt>
                <c:pt idx="69">
                  <c:v>7.5250000000000004</c:v>
                </c:pt>
                <c:pt idx="70">
                  <c:v>7.95</c:v>
                </c:pt>
                <c:pt idx="71">
                  <c:v>7.5</c:v>
                </c:pt>
                <c:pt idx="72">
                  <c:v>6.9166666666666679</c:v>
                </c:pt>
                <c:pt idx="73">
                  <c:v>6.6833333333333336</c:v>
                </c:pt>
                <c:pt idx="74">
                  <c:v>7.5916666666666677</c:v>
                </c:pt>
                <c:pt idx="75">
                  <c:v>5.8916666666666666</c:v>
                </c:pt>
                <c:pt idx="76">
                  <c:v>8.3166666666666664</c:v>
                </c:pt>
                <c:pt idx="77">
                  <c:v>7.625</c:v>
                </c:pt>
                <c:pt idx="78">
                  <c:v>7.4749999999999996</c:v>
                </c:pt>
                <c:pt idx="79">
                  <c:v>8.1999999999999993</c:v>
                </c:pt>
                <c:pt idx="80">
                  <c:v>8.2583333333333329</c:v>
                </c:pt>
                <c:pt idx="81">
                  <c:v>8.1</c:v>
                </c:pt>
                <c:pt idx="82">
                  <c:v>6.7166666666666677</c:v>
                </c:pt>
                <c:pt idx="83">
                  <c:v>7.083333333333333</c:v>
                </c:pt>
                <c:pt idx="84">
                  <c:v>6.6833333333333327</c:v>
                </c:pt>
                <c:pt idx="85">
                  <c:v>8.9833333333333325</c:v>
                </c:pt>
                <c:pt idx="86">
                  <c:v>7.791666666666667</c:v>
                </c:pt>
                <c:pt idx="87">
                  <c:v>7.583333333333333</c:v>
                </c:pt>
                <c:pt idx="88">
                  <c:v>6.458333333333333</c:v>
                </c:pt>
                <c:pt idx="89">
                  <c:v>7.8416666666666677</c:v>
                </c:pt>
                <c:pt idx="90">
                  <c:v>7.6833333333333327</c:v>
                </c:pt>
                <c:pt idx="91">
                  <c:v>8.1583333333333332</c:v>
                </c:pt>
                <c:pt idx="92">
                  <c:v>7.208333333333333</c:v>
                </c:pt>
                <c:pt idx="93">
                  <c:v>8.1</c:v>
                </c:pt>
                <c:pt idx="94">
                  <c:v>9.5583333333333353</c:v>
                </c:pt>
                <c:pt idx="95">
                  <c:v>6.2416666666666663</c:v>
                </c:pt>
                <c:pt idx="96">
                  <c:v>7.3083333333333345</c:v>
                </c:pt>
                <c:pt idx="97">
                  <c:v>6.65</c:v>
                </c:pt>
                <c:pt idx="98">
                  <c:v>7.783333333333335</c:v>
                </c:pt>
                <c:pt idx="99">
                  <c:v>6.3333333333333348</c:v>
                </c:pt>
                <c:pt idx="100">
                  <c:v>8.4250000000000007</c:v>
                </c:pt>
                <c:pt idx="101">
                  <c:v>8.0583333333333353</c:v>
                </c:pt>
                <c:pt idx="102">
                  <c:v>8.8083333333333336</c:v>
                </c:pt>
                <c:pt idx="103">
                  <c:v>7.4583333333333348</c:v>
                </c:pt>
                <c:pt idx="104">
                  <c:v>6.0166666666666657</c:v>
                </c:pt>
                <c:pt idx="105">
                  <c:v>7.625</c:v>
                </c:pt>
                <c:pt idx="106">
                  <c:v>5.458333333333333</c:v>
                </c:pt>
                <c:pt idx="107">
                  <c:v>7.4083333333333323</c:v>
                </c:pt>
                <c:pt idx="108">
                  <c:v>9.5749999999999993</c:v>
                </c:pt>
                <c:pt idx="109">
                  <c:v>9.1999999999999993</c:v>
                </c:pt>
                <c:pt idx="110">
                  <c:v>8.0666666666666664</c:v>
                </c:pt>
                <c:pt idx="111">
                  <c:v>8.2916666666666661</c:v>
                </c:pt>
                <c:pt idx="112">
                  <c:v>7.0250000000000004</c:v>
                </c:pt>
                <c:pt idx="113">
                  <c:v>8.2750000000000004</c:v>
                </c:pt>
                <c:pt idx="114">
                  <c:v>8.375</c:v>
                </c:pt>
                <c:pt idx="115">
                  <c:v>7.2750000000000004</c:v>
                </c:pt>
                <c:pt idx="116">
                  <c:v>7.1749999999999998</c:v>
                </c:pt>
                <c:pt idx="117">
                  <c:v>7.9916666666666671</c:v>
                </c:pt>
                <c:pt idx="118">
                  <c:v>9.2833333333333332</c:v>
                </c:pt>
                <c:pt idx="119">
                  <c:v>8.9083333333333332</c:v>
                </c:pt>
                <c:pt idx="120">
                  <c:v>8.7416666666666671</c:v>
                </c:pt>
                <c:pt idx="121">
                  <c:v>9.1583333333333332</c:v>
                </c:pt>
                <c:pt idx="122">
                  <c:v>7.9749999999999996</c:v>
                </c:pt>
                <c:pt idx="123">
                  <c:v>8.5666666666666664</c:v>
                </c:pt>
                <c:pt idx="124">
                  <c:v>8.6</c:v>
                </c:pt>
                <c:pt idx="125">
                  <c:v>8.0583333333333318</c:v>
                </c:pt>
                <c:pt idx="126">
                  <c:v>10.016666666666666</c:v>
                </c:pt>
                <c:pt idx="127">
                  <c:v>9.25</c:v>
                </c:pt>
                <c:pt idx="128">
                  <c:v>9.1833333333333353</c:v>
                </c:pt>
                <c:pt idx="129">
                  <c:v>9.2916666666666661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1360-4D6D-A0C0-F51FA46C1456}"/>
            </c:ext>
          </c:extLst>
        </c:ser>
        <c:ser>
          <c:idx val="12"/>
          <c:order val="12"/>
          <c:tx>
            <c:strRef>
              <c:f>ср.Год!$N$1</c:f>
              <c:strCache>
                <c:ptCount val="1"/>
              </c:strCache>
            </c:strRef>
          </c:tx>
          <c:spPr>
            <a:ln w="14113">
              <a:solidFill>
                <a:srgbClr val="99CCFF"/>
              </a:solidFill>
              <a:prstDash val="solid"/>
            </a:ln>
          </c:spPr>
          <c:marker>
            <c:symbol val="none"/>
          </c:marker>
          <c:cat>
            <c:numRef>
              <c:f>ср.Год!$A$2:$A$134</c:f>
              <c:numCache>
                <c:formatCode>General</c:formatCode>
                <c:ptCount val="133"/>
                <c:pt idx="0">
                  <c:v>1881</c:v>
                </c:pt>
                <c:pt idx="1">
                  <c:v>1882</c:v>
                </c:pt>
                <c:pt idx="2">
                  <c:v>1883</c:v>
                </c:pt>
                <c:pt idx="3">
                  <c:v>1884</c:v>
                </c:pt>
                <c:pt idx="4">
                  <c:v>1885</c:v>
                </c:pt>
                <c:pt idx="5">
                  <c:v>1886</c:v>
                </c:pt>
                <c:pt idx="6">
                  <c:v>1887</c:v>
                </c:pt>
                <c:pt idx="7">
                  <c:v>1888</c:v>
                </c:pt>
                <c:pt idx="8">
                  <c:v>1889</c:v>
                </c:pt>
                <c:pt idx="9">
                  <c:v>1890</c:v>
                </c:pt>
                <c:pt idx="10">
                  <c:v>1891</c:v>
                </c:pt>
                <c:pt idx="11">
                  <c:v>1892</c:v>
                </c:pt>
                <c:pt idx="12">
                  <c:v>1893</c:v>
                </c:pt>
                <c:pt idx="13">
                  <c:v>1894</c:v>
                </c:pt>
                <c:pt idx="14">
                  <c:v>1895</c:v>
                </c:pt>
                <c:pt idx="15">
                  <c:v>1896</c:v>
                </c:pt>
                <c:pt idx="16">
                  <c:v>1897</c:v>
                </c:pt>
                <c:pt idx="17">
                  <c:v>1898</c:v>
                </c:pt>
                <c:pt idx="18">
                  <c:v>1899</c:v>
                </c:pt>
                <c:pt idx="19">
                  <c:v>1900</c:v>
                </c:pt>
                <c:pt idx="20">
                  <c:v>1901</c:v>
                </c:pt>
                <c:pt idx="21">
                  <c:v>1902</c:v>
                </c:pt>
                <c:pt idx="22">
                  <c:v>1903</c:v>
                </c:pt>
                <c:pt idx="23">
                  <c:v>1904</c:v>
                </c:pt>
                <c:pt idx="24">
                  <c:v>1905</c:v>
                </c:pt>
                <c:pt idx="25">
                  <c:v>1906</c:v>
                </c:pt>
                <c:pt idx="26">
                  <c:v>1907</c:v>
                </c:pt>
                <c:pt idx="27">
                  <c:v>1908</c:v>
                </c:pt>
                <c:pt idx="28">
                  <c:v>1909</c:v>
                </c:pt>
                <c:pt idx="29">
                  <c:v>1910</c:v>
                </c:pt>
                <c:pt idx="30">
                  <c:v>1911</c:v>
                </c:pt>
                <c:pt idx="31">
                  <c:v>1912</c:v>
                </c:pt>
                <c:pt idx="32">
                  <c:v>1913</c:v>
                </c:pt>
                <c:pt idx="33">
                  <c:v>1914</c:v>
                </c:pt>
                <c:pt idx="34">
                  <c:v>1915</c:v>
                </c:pt>
                <c:pt idx="35">
                  <c:v>1916</c:v>
                </c:pt>
                <c:pt idx="36">
                  <c:v>1917</c:v>
                </c:pt>
                <c:pt idx="37">
                  <c:v>1918</c:v>
                </c:pt>
                <c:pt idx="38">
                  <c:v>1919</c:v>
                </c:pt>
                <c:pt idx="39">
                  <c:v>1920</c:v>
                </c:pt>
                <c:pt idx="40">
                  <c:v>1921</c:v>
                </c:pt>
                <c:pt idx="41">
                  <c:v>1922</c:v>
                </c:pt>
                <c:pt idx="42">
                  <c:v>1923</c:v>
                </c:pt>
                <c:pt idx="43">
                  <c:v>1924</c:v>
                </c:pt>
                <c:pt idx="44">
                  <c:v>1925</c:v>
                </c:pt>
                <c:pt idx="45">
                  <c:v>1926</c:v>
                </c:pt>
                <c:pt idx="46">
                  <c:v>1927</c:v>
                </c:pt>
                <c:pt idx="47">
                  <c:v>1928</c:v>
                </c:pt>
                <c:pt idx="48">
                  <c:v>1929</c:v>
                </c:pt>
                <c:pt idx="49">
                  <c:v>1930</c:v>
                </c:pt>
                <c:pt idx="50">
                  <c:v>1931</c:v>
                </c:pt>
                <c:pt idx="51">
                  <c:v>1932</c:v>
                </c:pt>
                <c:pt idx="52">
                  <c:v>1933</c:v>
                </c:pt>
                <c:pt idx="53">
                  <c:v>1934</c:v>
                </c:pt>
                <c:pt idx="54">
                  <c:v>1935</c:v>
                </c:pt>
                <c:pt idx="55">
                  <c:v>1936</c:v>
                </c:pt>
                <c:pt idx="56">
                  <c:v>1937</c:v>
                </c:pt>
                <c:pt idx="57">
                  <c:v>1938</c:v>
                </c:pt>
                <c:pt idx="58">
                  <c:v>1939</c:v>
                </c:pt>
                <c:pt idx="59">
                  <c:v>1940</c:v>
                </c:pt>
                <c:pt idx="60">
                  <c:v>1941</c:v>
                </c:pt>
                <c:pt idx="61">
                  <c:v>1942</c:v>
                </c:pt>
                <c:pt idx="62">
                  <c:v>1943</c:v>
                </c:pt>
                <c:pt idx="63">
                  <c:v>1944</c:v>
                </c:pt>
                <c:pt idx="64">
                  <c:v>1945</c:v>
                </c:pt>
                <c:pt idx="65">
                  <c:v>1946</c:v>
                </c:pt>
                <c:pt idx="66">
                  <c:v>1947</c:v>
                </c:pt>
                <c:pt idx="67">
                  <c:v>1948</c:v>
                </c:pt>
                <c:pt idx="68">
                  <c:v>1949</c:v>
                </c:pt>
                <c:pt idx="69">
                  <c:v>1950</c:v>
                </c:pt>
                <c:pt idx="70">
                  <c:v>1951</c:v>
                </c:pt>
                <c:pt idx="71">
                  <c:v>1952</c:v>
                </c:pt>
                <c:pt idx="72">
                  <c:v>1953</c:v>
                </c:pt>
                <c:pt idx="73">
                  <c:v>1954</c:v>
                </c:pt>
                <c:pt idx="74">
                  <c:v>1955</c:v>
                </c:pt>
                <c:pt idx="75">
                  <c:v>1956</c:v>
                </c:pt>
                <c:pt idx="76">
                  <c:v>1957</c:v>
                </c:pt>
                <c:pt idx="77">
                  <c:v>1958</c:v>
                </c:pt>
                <c:pt idx="78">
                  <c:v>1959</c:v>
                </c:pt>
                <c:pt idx="79">
                  <c:v>1960</c:v>
                </c:pt>
                <c:pt idx="80">
                  <c:v>1961</c:v>
                </c:pt>
                <c:pt idx="81">
                  <c:v>1962</c:v>
                </c:pt>
                <c:pt idx="82">
                  <c:v>1963</c:v>
                </c:pt>
                <c:pt idx="83">
                  <c:v>1964</c:v>
                </c:pt>
                <c:pt idx="84">
                  <c:v>1965</c:v>
                </c:pt>
                <c:pt idx="85">
                  <c:v>1966</c:v>
                </c:pt>
                <c:pt idx="86">
                  <c:v>1967</c:v>
                </c:pt>
                <c:pt idx="87">
                  <c:v>1968</c:v>
                </c:pt>
                <c:pt idx="88">
                  <c:v>1969</c:v>
                </c:pt>
                <c:pt idx="89">
                  <c:v>1970</c:v>
                </c:pt>
                <c:pt idx="90">
                  <c:v>1971</c:v>
                </c:pt>
                <c:pt idx="91">
                  <c:v>1972</c:v>
                </c:pt>
                <c:pt idx="92">
                  <c:v>1973</c:v>
                </c:pt>
                <c:pt idx="93">
                  <c:v>1974</c:v>
                </c:pt>
                <c:pt idx="94">
                  <c:v>1975</c:v>
                </c:pt>
                <c:pt idx="95">
                  <c:v>1976</c:v>
                </c:pt>
                <c:pt idx="96">
                  <c:v>1977</c:v>
                </c:pt>
                <c:pt idx="97">
                  <c:v>1978</c:v>
                </c:pt>
                <c:pt idx="98">
                  <c:v>1979</c:v>
                </c:pt>
                <c:pt idx="99">
                  <c:v>1980</c:v>
                </c:pt>
                <c:pt idx="100">
                  <c:v>1981</c:v>
                </c:pt>
                <c:pt idx="101">
                  <c:v>1982</c:v>
                </c:pt>
                <c:pt idx="102">
                  <c:v>1983</c:v>
                </c:pt>
                <c:pt idx="103">
                  <c:v>1984</c:v>
                </c:pt>
                <c:pt idx="104">
                  <c:v>1985</c:v>
                </c:pt>
                <c:pt idx="105">
                  <c:v>1986</c:v>
                </c:pt>
                <c:pt idx="106">
                  <c:v>1987</c:v>
                </c:pt>
                <c:pt idx="107">
                  <c:v>1988</c:v>
                </c:pt>
                <c:pt idx="108">
                  <c:v>1989</c:v>
                </c:pt>
                <c:pt idx="109">
                  <c:v>1990</c:v>
                </c:pt>
                <c:pt idx="110">
                  <c:v>1991</c:v>
                </c:pt>
                <c:pt idx="111">
                  <c:v>1992</c:v>
                </c:pt>
                <c:pt idx="112">
                  <c:v>1993</c:v>
                </c:pt>
                <c:pt idx="113">
                  <c:v>1994</c:v>
                </c:pt>
                <c:pt idx="114">
                  <c:v>1995</c:v>
                </c:pt>
                <c:pt idx="115">
                  <c:v>1996</c:v>
                </c:pt>
                <c:pt idx="116">
                  <c:v>1997</c:v>
                </c:pt>
                <c:pt idx="117">
                  <c:v>1998</c:v>
                </c:pt>
                <c:pt idx="118">
                  <c:v>1999</c:v>
                </c:pt>
                <c:pt idx="119">
                  <c:v>2000</c:v>
                </c:pt>
                <c:pt idx="120">
                  <c:v>2001</c:v>
                </c:pt>
                <c:pt idx="121">
                  <c:v>2002</c:v>
                </c:pt>
                <c:pt idx="122">
                  <c:v>2003</c:v>
                </c:pt>
                <c:pt idx="123">
                  <c:v>2004</c:v>
                </c:pt>
                <c:pt idx="124">
                  <c:v>2005</c:v>
                </c:pt>
                <c:pt idx="125">
                  <c:v>2006</c:v>
                </c:pt>
                <c:pt idx="126">
                  <c:v>2007</c:v>
                </c:pt>
                <c:pt idx="127">
                  <c:v>2008</c:v>
                </c:pt>
                <c:pt idx="128">
                  <c:v>2009</c:v>
                </c:pt>
                <c:pt idx="129">
                  <c:v>2010</c:v>
                </c:pt>
                <c:pt idx="130">
                  <c:v>2011</c:v>
                </c:pt>
                <c:pt idx="131">
                  <c:v>2012</c:v>
                </c:pt>
                <c:pt idx="132">
                  <c:v>2013</c:v>
                </c:pt>
              </c:numCache>
            </c:numRef>
          </c:cat>
          <c:val>
            <c:numRef>
              <c:f>ср.Год!$N$2:$N$134</c:f>
              <c:numCache>
                <c:formatCode>0.00</c:formatCode>
                <c:ptCount val="133"/>
                <c:pt idx="0">
                  <c:v>5.3416666666666659</c:v>
                </c:pt>
                <c:pt idx="1">
                  <c:v>7.6</c:v>
                </c:pt>
                <c:pt idx="2">
                  <c:v>6.15</c:v>
                </c:pt>
                <c:pt idx="3">
                  <c:v>6.6583333333333341</c:v>
                </c:pt>
                <c:pt idx="4">
                  <c:v>7.166666666666667</c:v>
                </c:pt>
                <c:pt idx="5">
                  <c:v>6.9333333333333345</c:v>
                </c:pt>
                <c:pt idx="6">
                  <c:v>6.7583333333333329</c:v>
                </c:pt>
                <c:pt idx="7">
                  <c:v>5.7750000000000004</c:v>
                </c:pt>
                <c:pt idx="8">
                  <c:v>6.4749999999999996</c:v>
                </c:pt>
                <c:pt idx="9">
                  <c:v>6.65</c:v>
                </c:pt>
                <c:pt idx="10">
                  <c:v>6.4416666666666673</c:v>
                </c:pt>
                <c:pt idx="11">
                  <c:v>7.2666666666666684</c:v>
                </c:pt>
                <c:pt idx="12">
                  <c:v>5.5250000000000004</c:v>
                </c:pt>
                <c:pt idx="13">
                  <c:v>6.25</c:v>
                </c:pt>
                <c:pt idx="14">
                  <c:v>6.3</c:v>
                </c:pt>
                <c:pt idx="15">
                  <c:v>6.3</c:v>
                </c:pt>
                <c:pt idx="16">
                  <c:v>7</c:v>
                </c:pt>
                <c:pt idx="17">
                  <c:v>6.916666666666667</c:v>
                </c:pt>
                <c:pt idx="18">
                  <c:v>6.6749999999999998</c:v>
                </c:pt>
                <c:pt idx="19">
                  <c:v>7.5</c:v>
                </c:pt>
                <c:pt idx="20">
                  <c:v>7.083333333333333</c:v>
                </c:pt>
                <c:pt idx="21">
                  <c:v>5.4749999999999996</c:v>
                </c:pt>
                <c:pt idx="22">
                  <c:v>7.6416666666666684</c:v>
                </c:pt>
                <c:pt idx="23">
                  <c:v>6.1749999999999998</c:v>
                </c:pt>
                <c:pt idx="24">
                  <c:v>7.0583333333333327</c:v>
                </c:pt>
                <c:pt idx="25">
                  <c:v>7.2750000000000004</c:v>
                </c:pt>
                <c:pt idx="26">
                  <c:v>5.5750000000000002</c:v>
                </c:pt>
                <c:pt idx="27">
                  <c:v>5.9416666666666691</c:v>
                </c:pt>
                <c:pt idx="28">
                  <c:v>6.55</c:v>
                </c:pt>
                <c:pt idx="29">
                  <c:v>7.7333333333333334</c:v>
                </c:pt>
                <c:pt idx="30">
                  <c:v>6.1916666666666664</c:v>
                </c:pt>
                <c:pt idx="31">
                  <c:v>5.833333333333333</c:v>
                </c:pt>
                <c:pt idx="32">
                  <c:v>7.2833333333333341</c:v>
                </c:pt>
                <c:pt idx="33">
                  <c:v>6.8083333333333327</c:v>
                </c:pt>
                <c:pt idx="34">
                  <c:v>6.8</c:v>
                </c:pt>
                <c:pt idx="35">
                  <c:v>7.1749999999999998</c:v>
                </c:pt>
                <c:pt idx="36">
                  <c:v>6.083333333333333</c:v>
                </c:pt>
                <c:pt idx="37">
                  <c:v>7.6083333333333334</c:v>
                </c:pt>
                <c:pt idx="38">
                  <c:v>5.8666666666666671</c:v>
                </c:pt>
                <c:pt idx="39">
                  <c:v>6.65</c:v>
                </c:pt>
                <c:pt idx="40">
                  <c:v>7</c:v>
                </c:pt>
                <c:pt idx="41">
                  <c:v>6.0083333333333337</c:v>
                </c:pt>
                <c:pt idx="42">
                  <c:v>7.5916666666666677</c:v>
                </c:pt>
                <c:pt idx="43">
                  <c:v>6.083333333333333</c:v>
                </c:pt>
                <c:pt idx="44">
                  <c:v>7.5916666666666677</c:v>
                </c:pt>
                <c:pt idx="45">
                  <c:v>7.0083333333333329</c:v>
                </c:pt>
                <c:pt idx="46">
                  <c:v>6.8166666666666664</c:v>
                </c:pt>
                <c:pt idx="47">
                  <c:v>5.8416666666666659</c:v>
                </c:pt>
                <c:pt idx="48">
                  <c:v>5.2333333333333334</c:v>
                </c:pt>
                <c:pt idx="49">
                  <c:v>7.4749999999999996</c:v>
                </c:pt>
                <c:pt idx="50">
                  <c:v>5.8083333333333336</c:v>
                </c:pt>
                <c:pt idx="51">
                  <c:v>6.75</c:v>
                </c:pt>
                <c:pt idx="52">
                  <c:v>4.9000000000000004</c:v>
                </c:pt>
                <c:pt idx="53">
                  <c:v>7.7666666666666666</c:v>
                </c:pt>
                <c:pt idx="54">
                  <c:v>6.4749999999999996</c:v>
                </c:pt>
                <c:pt idx="55">
                  <c:v>7.8583333333333334</c:v>
                </c:pt>
                <c:pt idx="56">
                  <c:v>7.5</c:v>
                </c:pt>
                <c:pt idx="57">
                  <c:v>7.6833333333333327</c:v>
                </c:pt>
                <c:pt idx="58">
                  <c:v>7.7833333333333341</c:v>
                </c:pt>
                <c:pt idx="59">
                  <c:v>4.7249999999999996</c:v>
                </c:pt>
                <c:pt idx="60">
                  <c:v>5.0833333333333321</c:v>
                </c:pt>
                <c:pt idx="61">
                  <c:v>4.4000000000000004</c:v>
                </c:pt>
                <c:pt idx="62">
                  <c:v>6.6166666666666671</c:v>
                </c:pt>
                <c:pt idx="63">
                  <c:v>7.0666666666666673</c:v>
                </c:pt>
                <c:pt idx="64">
                  <c:v>5.7416666666666671</c:v>
                </c:pt>
                <c:pt idx="65">
                  <c:v>7.0750000000000002</c:v>
                </c:pt>
                <c:pt idx="66">
                  <c:v>6.4083333333333323</c:v>
                </c:pt>
                <c:pt idx="67">
                  <c:v>6.916666666666667</c:v>
                </c:pt>
                <c:pt idx="68">
                  <c:v>7.3833333333333329</c:v>
                </c:pt>
                <c:pt idx="69">
                  <c:v>7.2750000000000004</c:v>
                </c:pt>
                <c:pt idx="70">
                  <c:v>7.5583333333333336</c:v>
                </c:pt>
                <c:pt idx="71">
                  <c:v>6.791666666666667</c:v>
                </c:pt>
                <c:pt idx="72">
                  <c:v>6.5750000000000002</c:v>
                </c:pt>
                <c:pt idx="73">
                  <c:v>5.8583333333333343</c:v>
                </c:pt>
                <c:pt idx="74">
                  <c:v>6.5916666666666677</c:v>
                </c:pt>
                <c:pt idx="75">
                  <c:v>5.1749999999999998</c:v>
                </c:pt>
                <c:pt idx="76">
                  <c:v>7.35</c:v>
                </c:pt>
                <c:pt idx="77">
                  <c:v>7.3</c:v>
                </c:pt>
                <c:pt idx="78">
                  <c:v>6.8166666666666664</c:v>
                </c:pt>
                <c:pt idx="79">
                  <c:v>7.333333333333333</c:v>
                </c:pt>
                <c:pt idx="80">
                  <c:v>7.4083333333333341</c:v>
                </c:pt>
                <c:pt idx="81">
                  <c:v>6.8416666666666677</c:v>
                </c:pt>
                <c:pt idx="82">
                  <c:v>6.2333333333333334</c:v>
                </c:pt>
                <c:pt idx="83">
                  <c:v>6.4083333333333323</c:v>
                </c:pt>
                <c:pt idx="84">
                  <c:v>5.6833333333333336</c:v>
                </c:pt>
                <c:pt idx="85">
                  <c:v>7.9083333333333341</c:v>
                </c:pt>
                <c:pt idx="86">
                  <c:v>7.375</c:v>
                </c:pt>
                <c:pt idx="87">
                  <c:v>6.95</c:v>
                </c:pt>
                <c:pt idx="88">
                  <c:v>5.4833333333333334</c:v>
                </c:pt>
                <c:pt idx="89">
                  <c:v>7.041666666666667</c:v>
                </c:pt>
                <c:pt idx="90">
                  <c:v>7.083333333333333</c:v>
                </c:pt>
                <c:pt idx="91">
                  <c:v>7.0166666666666666</c:v>
                </c:pt>
                <c:pt idx="92">
                  <c:v>6.8416666666666686</c:v>
                </c:pt>
                <c:pt idx="93">
                  <c:v>7.375</c:v>
                </c:pt>
                <c:pt idx="94">
                  <c:v>8.5166666666666675</c:v>
                </c:pt>
                <c:pt idx="95">
                  <c:v>5.875</c:v>
                </c:pt>
                <c:pt idx="96">
                  <c:v>6.9916666666666671</c:v>
                </c:pt>
                <c:pt idx="97">
                  <c:v>6.2249999999999996</c:v>
                </c:pt>
                <c:pt idx="98">
                  <c:v>7.0833333333333348</c:v>
                </c:pt>
                <c:pt idx="99">
                  <c:v>5.5166666666666666</c:v>
                </c:pt>
                <c:pt idx="100">
                  <c:v>7.3250000000000002</c:v>
                </c:pt>
                <c:pt idx="101">
                  <c:v>7.5166666666666666</c:v>
                </c:pt>
                <c:pt idx="102">
                  <c:v>8.0416666666666661</c:v>
                </c:pt>
                <c:pt idx="103">
                  <c:v>6.7666666666666666</c:v>
                </c:pt>
                <c:pt idx="104">
                  <c:v>5.4916666666666671</c:v>
                </c:pt>
                <c:pt idx="105">
                  <c:v>6.8916666666666684</c:v>
                </c:pt>
                <c:pt idx="106">
                  <c:v>5.3166666666666673</c:v>
                </c:pt>
                <c:pt idx="107">
                  <c:v>6.8916666666666648</c:v>
                </c:pt>
                <c:pt idx="108">
                  <c:v>8.6916666666666664</c:v>
                </c:pt>
                <c:pt idx="109">
                  <c:v>8.5583333333333318</c:v>
                </c:pt>
                <c:pt idx="110">
                  <c:v>7.2416666666666671</c:v>
                </c:pt>
                <c:pt idx="111">
                  <c:v>7.6416666666666666</c:v>
                </c:pt>
                <c:pt idx="112">
                  <c:v>6.7833333333333341</c:v>
                </c:pt>
                <c:pt idx="113">
                  <c:v>8.15</c:v>
                </c:pt>
                <c:pt idx="114">
                  <c:v>7.4666666666666659</c:v>
                </c:pt>
                <c:pt idx="115">
                  <c:v>6.291666666666667</c:v>
                </c:pt>
                <c:pt idx="116">
                  <c:v>6.7333333333333352</c:v>
                </c:pt>
                <c:pt idx="117">
                  <c:v>7.4249999999999998</c:v>
                </c:pt>
                <c:pt idx="118">
                  <c:v>8.4583333333333321</c:v>
                </c:pt>
                <c:pt idx="119">
                  <c:v>8.5749999999999993</c:v>
                </c:pt>
                <c:pt idx="120">
                  <c:v>7.9166666666666652</c:v>
                </c:pt>
                <c:pt idx="121">
                  <c:v>8.4583333333333339</c:v>
                </c:pt>
                <c:pt idx="122">
                  <c:v>7.3666666666666671</c:v>
                </c:pt>
                <c:pt idx="123">
                  <c:v>7.875</c:v>
                </c:pt>
                <c:pt idx="124">
                  <c:v>7.8416666666666677</c:v>
                </c:pt>
                <c:pt idx="125">
                  <c:v>7.5583333333333327</c:v>
                </c:pt>
                <c:pt idx="126">
                  <c:v>9.2750000000000004</c:v>
                </c:pt>
                <c:pt idx="127">
                  <c:v>8.9833333333333325</c:v>
                </c:pt>
                <c:pt idx="128">
                  <c:v>8.6916666666666664</c:v>
                </c:pt>
                <c:pt idx="129">
                  <c:v>8.2249999999999996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1360-4D6D-A0C0-F51FA46C1456}"/>
            </c:ext>
          </c:extLst>
        </c:ser>
        <c:ser>
          <c:idx val="13"/>
          <c:order val="13"/>
          <c:tx>
            <c:strRef>
              <c:f>ср.Год!$O$1</c:f>
              <c:strCache>
                <c:ptCount val="1"/>
              </c:strCache>
            </c:strRef>
          </c:tx>
          <c:spPr>
            <a:ln w="14113">
              <a:solidFill>
                <a:srgbClr val="FF99CC"/>
              </a:solidFill>
              <a:prstDash val="solid"/>
            </a:ln>
          </c:spPr>
          <c:marker>
            <c:symbol val="none"/>
          </c:marker>
          <c:cat>
            <c:numRef>
              <c:f>ср.Год!$A$2:$A$134</c:f>
              <c:numCache>
                <c:formatCode>General</c:formatCode>
                <c:ptCount val="133"/>
                <c:pt idx="0">
                  <c:v>1881</c:v>
                </c:pt>
                <c:pt idx="1">
                  <c:v>1882</c:v>
                </c:pt>
                <c:pt idx="2">
                  <c:v>1883</c:v>
                </c:pt>
                <c:pt idx="3">
                  <c:v>1884</c:v>
                </c:pt>
                <c:pt idx="4">
                  <c:v>1885</c:v>
                </c:pt>
                <c:pt idx="5">
                  <c:v>1886</c:v>
                </c:pt>
                <c:pt idx="6">
                  <c:v>1887</c:v>
                </c:pt>
                <c:pt idx="7">
                  <c:v>1888</c:v>
                </c:pt>
                <c:pt idx="8">
                  <c:v>1889</c:v>
                </c:pt>
                <c:pt idx="9">
                  <c:v>1890</c:v>
                </c:pt>
                <c:pt idx="10">
                  <c:v>1891</c:v>
                </c:pt>
                <c:pt idx="11">
                  <c:v>1892</c:v>
                </c:pt>
                <c:pt idx="12">
                  <c:v>1893</c:v>
                </c:pt>
                <c:pt idx="13">
                  <c:v>1894</c:v>
                </c:pt>
                <c:pt idx="14">
                  <c:v>1895</c:v>
                </c:pt>
                <c:pt idx="15">
                  <c:v>1896</c:v>
                </c:pt>
                <c:pt idx="16">
                  <c:v>1897</c:v>
                </c:pt>
                <c:pt idx="17">
                  <c:v>1898</c:v>
                </c:pt>
                <c:pt idx="18">
                  <c:v>1899</c:v>
                </c:pt>
                <c:pt idx="19">
                  <c:v>1900</c:v>
                </c:pt>
                <c:pt idx="20">
                  <c:v>1901</c:v>
                </c:pt>
                <c:pt idx="21">
                  <c:v>1902</c:v>
                </c:pt>
                <c:pt idx="22">
                  <c:v>1903</c:v>
                </c:pt>
                <c:pt idx="23">
                  <c:v>1904</c:v>
                </c:pt>
                <c:pt idx="24">
                  <c:v>1905</c:v>
                </c:pt>
                <c:pt idx="25">
                  <c:v>1906</c:v>
                </c:pt>
                <c:pt idx="26">
                  <c:v>1907</c:v>
                </c:pt>
                <c:pt idx="27">
                  <c:v>1908</c:v>
                </c:pt>
                <c:pt idx="28">
                  <c:v>1909</c:v>
                </c:pt>
                <c:pt idx="29">
                  <c:v>1910</c:v>
                </c:pt>
                <c:pt idx="30">
                  <c:v>1911</c:v>
                </c:pt>
                <c:pt idx="31">
                  <c:v>1912</c:v>
                </c:pt>
                <c:pt idx="32">
                  <c:v>1913</c:v>
                </c:pt>
                <c:pt idx="33">
                  <c:v>1914</c:v>
                </c:pt>
                <c:pt idx="34">
                  <c:v>1915</c:v>
                </c:pt>
                <c:pt idx="35">
                  <c:v>1916</c:v>
                </c:pt>
                <c:pt idx="36">
                  <c:v>1917</c:v>
                </c:pt>
                <c:pt idx="37">
                  <c:v>1918</c:v>
                </c:pt>
                <c:pt idx="38">
                  <c:v>1919</c:v>
                </c:pt>
                <c:pt idx="39">
                  <c:v>1920</c:v>
                </c:pt>
                <c:pt idx="40">
                  <c:v>1921</c:v>
                </c:pt>
                <c:pt idx="41">
                  <c:v>1922</c:v>
                </c:pt>
                <c:pt idx="42">
                  <c:v>1923</c:v>
                </c:pt>
                <c:pt idx="43">
                  <c:v>1924</c:v>
                </c:pt>
                <c:pt idx="44">
                  <c:v>1925</c:v>
                </c:pt>
                <c:pt idx="45">
                  <c:v>1926</c:v>
                </c:pt>
                <c:pt idx="46">
                  <c:v>1927</c:v>
                </c:pt>
                <c:pt idx="47">
                  <c:v>1928</c:v>
                </c:pt>
                <c:pt idx="48">
                  <c:v>1929</c:v>
                </c:pt>
                <c:pt idx="49">
                  <c:v>1930</c:v>
                </c:pt>
                <c:pt idx="50">
                  <c:v>1931</c:v>
                </c:pt>
                <c:pt idx="51">
                  <c:v>1932</c:v>
                </c:pt>
                <c:pt idx="52">
                  <c:v>1933</c:v>
                </c:pt>
                <c:pt idx="53">
                  <c:v>1934</c:v>
                </c:pt>
                <c:pt idx="54">
                  <c:v>1935</c:v>
                </c:pt>
                <c:pt idx="55">
                  <c:v>1936</c:v>
                </c:pt>
                <c:pt idx="56">
                  <c:v>1937</c:v>
                </c:pt>
                <c:pt idx="57">
                  <c:v>1938</c:v>
                </c:pt>
                <c:pt idx="58">
                  <c:v>1939</c:v>
                </c:pt>
                <c:pt idx="59">
                  <c:v>1940</c:v>
                </c:pt>
                <c:pt idx="60">
                  <c:v>1941</c:v>
                </c:pt>
                <c:pt idx="61">
                  <c:v>1942</c:v>
                </c:pt>
                <c:pt idx="62">
                  <c:v>1943</c:v>
                </c:pt>
                <c:pt idx="63">
                  <c:v>1944</c:v>
                </c:pt>
                <c:pt idx="64">
                  <c:v>1945</c:v>
                </c:pt>
                <c:pt idx="65">
                  <c:v>1946</c:v>
                </c:pt>
                <c:pt idx="66">
                  <c:v>1947</c:v>
                </c:pt>
                <c:pt idx="67">
                  <c:v>1948</c:v>
                </c:pt>
                <c:pt idx="68">
                  <c:v>1949</c:v>
                </c:pt>
                <c:pt idx="69">
                  <c:v>1950</c:v>
                </c:pt>
                <c:pt idx="70">
                  <c:v>1951</c:v>
                </c:pt>
                <c:pt idx="71">
                  <c:v>1952</c:v>
                </c:pt>
                <c:pt idx="72">
                  <c:v>1953</c:v>
                </c:pt>
                <c:pt idx="73">
                  <c:v>1954</c:v>
                </c:pt>
                <c:pt idx="74">
                  <c:v>1955</c:v>
                </c:pt>
                <c:pt idx="75">
                  <c:v>1956</c:v>
                </c:pt>
                <c:pt idx="76">
                  <c:v>1957</c:v>
                </c:pt>
                <c:pt idx="77">
                  <c:v>1958</c:v>
                </c:pt>
                <c:pt idx="78">
                  <c:v>1959</c:v>
                </c:pt>
                <c:pt idx="79">
                  <c:v>1960</c:v>
                </c:pt>
                <c:pt idx="80">
                  <c:v>1961</c:v>
                </c:pt>
                <c:pt idx="81">
                  <c:v>1962</c:v>
                </c:pt>
                <c:pt idx="82">
                  <c:v>1963</c:v>
                </c:pt>
                <c:pt idx="83">
                  <c:v>1964</c:v>
                </c:pt>
                <c:pt idx="84">
                  <c:v>1965</c:v>
                </c:pt>
                <c:pt idx="85">
                  <c:v>1966</c:v>
                </c:pt>
                <c:pt idx="86">
                  <c:v>1967</c:v>
                </c:pt>
                <c:pt idx="87">
                  <c:v>1968</c:v>
                </c:pt>
                <c:pt idx="88">
                  <c:v>1969</c:v>
                </c:pt>
                <c:pt idx="89">
                  <c:v>1970</c:v>
                </c:pt>
                <c:pt idx="90">
                  <c:v>1971</c:v>
                </c:pt>
                <c:pt idx="91">
                  <c:v>1972</c:v>
                </c:pt>
                <c:pt idx="92">
                  <c:v>1973</c:v>
                </c:pt>
                <c:pt idx="93">
                  <c:v>1974</c:v>
                </c:pt>
                <c:pt idx="94">
                  <c:v>1975</c:v>
                </c:pt>
                <c:pt idx="95">
                  <c:v>1976</c:v>
                </c:pt>
                <c:pt idx="96">
                  <c:v>1977</c:v>
                </c:pt>
                <c:pt idx="97">
                  <c:v>1978</c:v>
                </c:pt>
                <c:pt idx="98">
                  <c:v>1979</c:v>
                </c:pt>
                <c:pt idx="99">
                  <c:v>1980</c:v>
                </c:pt>
                <c:pt idx="100">
                  <c:v>1981</c:v>
                </c:pt>
                <c:pt idx="101">
                  <c:v>1982</c:v>
                </c:pt>
                <c:pt idx="102">
                  <c:v>1983</c:v>
                </c:pt>
                <c:pt idx="103">
                  <c:v>1984</c:v>
                </c:pt>
                <c:pt idx="104">
                  <c:v>1985</c:v>
                </c:pt>
                <c:pt idx="105">
                  <c:v>1986</c:v>
                </c:pt>
                <c:pt idx="106">
                  <c:v>1987</c:v>
                </c:pt>
                <c:pt idx="107">
                  <c:v>1988</c:v>
                </c:pt>
                <c:pt idx="108">
                  <c:v>1989</c:v>
                </c:pt>
                <c:pt idx="109">
                  <c:v>1990</c:v>
                </c:pt>
                <c:pt idx="110">
                  <c:v>1991</c:v>
                </c:pt>
                <c:pt idx="111">
                  <c:v>1992</c:v>
                </c:pt>
                <c:pt idx="112">
                  <c:v>1993</c:v>
                </c:pt>
                <c:pt idx="113">
                  <c:v>1994</c:v>
                </c:pt>
                <c:pt idx="114">
                  <c:v>1995</c:v>
                </c:pt>
                <c:pt idx="115">
                  <c:v>1996</c:v>
                </c:pt>
                <c:pt idx="116">
                  <c:v>1997</c:v>
                </c:pt>
                <c:pt idx="117">
                  <c:v>1998</c:v>
                </c:pt>
                <c:pt idx="118">
                  <c:v>1999</c:v>
                </c:pt>
                <c:pt idx="119">
                  <c:v>2000</c:v>
                </c:pt>
                <c:pt idx="120">
                  <c:v>2001</c:v>
                </c:pt>
                <c:pt idx="121">
                  <c:v>2002</c:v>
                </c:pt>
                <c:pt idx="122">
                  <c:v>2003</c:v>
                </c:pt>
                <c:pt idx="123">
                  <c:v>2004</c:v>
                </c:pt>
                <c:pt idx="124">
                  <c:v>2005</c:v>
                </c:pt>
                <c:pt idx="125">
                  <c:v>2006</c:v>
                </c:pt>
                <c:pt idx="126">
                  <c:v>2007</c:v>
                </c:pt>
                <c:pt idx="127">
                  <c:v>2008</c:v>
                </c:pt>
                <c:pt idx="128">
                  <c:v>2009</c:v>
                </c:pt>
                <c:pt idx="129">
                  <c:v>2010</c:v>
                </c:pt>
                <c:pt idx="130">
                  <c:v>2011</c:v>
                </c:pt>
                <c:pt idx="131">
                  <c:v>2012</c:v>
                </c:pt>
                <c:pt idx="132">
                  <c:v>2013</c:v>
                </c:pt>
              </c:numCache>
            </c:numRef>
          </c:cat>
          <c:val>
            <c:numRef>
              <c:f>ср.Год!$O$2:$O$134</c:f>
              <c:numCache>
                <c:formatCode>0.00</c:formatCode>
                <c:ptCount val="133"/>
                <c:pt idx="0">
                  <c:v>5.9833333333333343</c:v>
                </c:pt>
                <c:pt idx="1">
                  <c:v>8.3666666666666671</c:v>
                </c:pt>
                <c:pt idx="2">
                  <c:v>6.958333333333333</c:v>
                </c:pt>
                <c:pt idx="3">
                  <c:v>7.4583333333333348</c:v>
                </c:pt>
                <c:pt idx="4">
                  <c:v>8.0333333333333332</c:v>
                </c:pt>
                <c:pt idx="5">
                  <c:v>7.95</c:v>
                </c:pt>
                <c:pt idx="6">
                  <c:v>7.791666666666667</c:v>
                </c:pt>
                <c:pt idx="7">
                  <c:v>6.333333333333333</c:v>
                </c:pt>
                <c:pt idx="8">
                  <c:v>7.1</c:v>
                </c:pt>
                <c:pt idx="9">
                  <c:v>7.375</c:v>
                </c:pt>
                <c:pt idx="10">
                  <c:v>6.9916666666666663</c:v>
                </c:pt>
                <c:pt idx="11">
                  <c:v>7.9416666666666673</c:v>
                </c:pt>
                <c:pt idx="12">
                  <c:v>6.0583333333333336</c:v>
                </c:pt>
                <c:pt idx="13">
                  <c:v>6.9666666666666659</c:v>
                </c:pt>
                <c:pt idx="14">
                  <c:v>7.6833333333333309</c:v>
                </c:pt>
                <c:pt idx="15">
                  <c:v>6.875</c:v>
                </c:pt>
                <c:pt idx="16">
                  <c:v>7.9083333333333323</c:v>
                </c:pt>
                <c:pt idx="17">
                  <c:v>7.3916666666666693</c:v>
                </c:pt>
                <c:pt idx="18">
                  <c:v>7.8416666666666659</c:v>
                </c:pt>
                <c:pt idx="19">
                  <c:v>8.2416666666666654</c:v>
                </c:pt>
                <c:pt idx="20">
                  <c:v>8.4166666666666661</c:v>
                </c:pt>
                <c:pt idx="21">
                  <c:v>6.625</c:v>
                </c:pt>
                <c:pt idx="22">
                  <c:v>8.6333333333333346</c:v>
                </c:pt>
                <c:pt idx="23">
                  <c:v>7.4749999999999996</c:v>
                </c:pt>
                <c:pt idx="24">
                  <c:v>8.1583333333333332</c:v>
                </c:pt>
                <c:pt idx="25">
                  <c:v>8.4250000000000007</c:v>
                </c:pt>
                <c:pt idx="26">
                  <c:v>6.7583333333333355</c:v>
                </c:pt>
                <c:pt idx="27">
                  <c:v>6.6</c:v>
                </c:pt>
                <c:pt idx="28">
                  <c:v>7.7166666666666659</c:v>
                </c:pt>
                <c:pt idx="29">
                  <c:v>8.3833333333333346</c:v>
                </c:pt>
                <c:pt idx="30">
                  <c:v>6.6583333333333323</c:v>
                </c:pt>
                <c:pt idx="31">
                  <c:v>6.2</c:v>
                </c:pt>
                <c:pt idx="32">
                  <c:v>7.8833333333333329</c:v>
                </c:pt>
                <c:pt idx="33">
                  <c:v>7.7333333333333334</c:v>
                </c:pt>
                <c:pt idx="34">
                  <c:v>7.8083333333333336</c:v>
                </c:pt>
                <c:pt idx="35">
                  <c:v>7.958333333333333</c:v>
                </c:pt>
                <c:pt idx="36">
                  <c:v>6.8166666666666673</c:v>
                </c:pt>
                <c:pt idx="37">
                  <c:v>8.3083333333333336</c:v>
                </c:pt>
                <c:pt idx="38">
                  <c:v>7.25</c:v>
                </c:pt>
                <c:pt idx="39">
                  <c:v>7.05</c:v>
                </c:pt>
                <c:pt idx="40">
                  <c:v>7.7333333333333316</c:v>
                </c:pt>
                <c:pt idx="41">
                  <c:v>7.2166666666666659</c:v>
                </c:pt>
                <c:pt idx="42">
                  <c:v>8.35</c:v>
                </c:pt>
                <c:pt idx="43">
                  <c:v>6.7833333333333323</c:v>
                </c:pt>
                <c:pt idx="44">
                  <c:v>8.3666666666666671</c:v>
                </c:pt>
                <c:pt idx="45">
                  <c:v>7.5666666666666664</c:v>
                </c:pt>
                <c:pt idx="46">
                  <c:v>7.375</c:v>
                </c:pt>
                <c:pt idx="47">
                  <c:v>6.55</c:v>
                </c:pt>
                <c:pt idx="48">
                  <c:v>6.5166666666666657</c:v>
                </c:pt>
                <c:pt idx="49">
                  <c:v>8.1833333333333336</c:v>
                </c:pt>
                <c:pt idx="50">
                  <c:v>6.633333333333332</c:v>
                </c:pt>
                <c:pt idx="51">
                  <c:v>7.5166666666666657</c:v>
                </c:pt>
                <c:pt idx="52">
                  <c:v>5.55</c:v>
                </c:pt>
                <c:pt idx="53">
                  <c:v>8.3833333333333329</c:v>
                </c:pt>
                <c:pt idx="54">
                  <c:v>7.625</c:v>
                </c:pt>
                <c:pt idx="55">
                  <c:v>8.8583333333333325</c:v>
                </c:pt>
                <c:pt idx="56">
                  <c:v>8.8333333333333321</c:v>
                </c:pt>
                <c:pt idx="57">
                  <c:v>8.9166666666666661</c:v>
                </c:pt>
                <c:pt idx="58">
                  <c:v>8.875</c:v>
                </c:pt>
                <c:pt idx="59">
                  <c:v>6.5583333333333345</c:v>
                </c:pt>
                <c:pt idx="60">
                  <c:v>6.3166666666666664</c:v>
                </c:pt>
                <c:pt idx="61">
                  <c:v>5.2666666666666666</c:v>
                </c:pt>
                <c:pt idx="62">
                  <c:v>7.4333333333333336</c:v>
                </c:pt>
                <c:pt idx="63">
                  <c:v>8.2833333333333332</c:v>
                </c:pt>
                <c:pt idx="64">
                  <c:v>6.6916666666666673</c:v>
                </c:pt>
                <c:pt idx="65">
                  <c:v>7.9916666666666663</c:v>
                </c:pt>
                <c:pt idx="66">
                  <c:v>7.583333333333333</c:v>
                </c:pt>
                <c:pt idx="67">
                  <c:v>7.7333333333333334</c:v>
                </c:pt>
                <c:pt idx="68">
                  <c:v>8.1916666666666682</c:v>
                </c:pt>
                <c:pt idx="69">
                  <c:v>8.0083333333333329</c:v>
                </c:pt>
                <c:pt idx="70">
                  <c:v>8.2249999999999996</c:v>
                </c:pt>
                <c:pt idx="71">
                  <c:v>7.875</c:v>
                </c:pt>
                <c:pt idx="72">
                  <c:v>7.1833333333333336</c:v>
                </c:pt>
                <c:pt idx="73">
                  <c:v>6.9916666666666663</c:v>
                </c:pt>
                <c:pt idx="74">
                  <c:v>7.9</c:v>
                </c:pt>
                <c:pt idx="75">
                  <c:v>6.3666666666666663</c:v>
                </c:pt>
                <c:pt idx="76">
                  <c:v>8.6</c:v>
                </c:pt>
                <c:pt idx="77">
                  <c:v>7.9</c:v>
                </c:pt>
                <c:pt idx="78">
                  <c:v>7.6833333333333345</c:v>
                </c:pt>
                <c:pt idx="79">
                  <c:v>8.625</c:v>
                </c:pt>
                <c:pt idx="80">
                  <c:v>8.4166666666666679</c:v>
                </c:pt>
                <c:pt idx="81">
                  <c:v>8.5</c:v>
                </c:pt>
                <c:pt idx="82">
                  <c:v>7.0750000000000002</c:v>
                </c:pt>
                <c:pt idx="83">
                  <c:v>7.45</c:v>
                </c:pt>
                <c:pt idx="84">
                  <c:v>7.0666666666666664</c:v>
                </c:pt>
                <c:pt idx="85">
                  <c:v>9.625</c:v>
                </c:pt>
                <c:pt idx="86">
                  <c:v>8.2416666666666671</c:v>
                </c:pt>
                <c:pt idx="87">
                  <c:v>8.1083333333333325</c:v>
                </c:pt>
                <c:pt idx="88">
                  <c:v>6.5833333333333348</c:v>
                </c:pt>
                <c:pt idx="89">
                  <c:v>8.1999999999999993</c:v>
                </c:pt>
                <c:pt idx="90">
                  <c:v>8.0916666666666668</c:v>
                </c:pt>
                <c:pt idx="91">
                  <c:v>8.2166666666666668</c:v>
                </c:pt>
                <c:pt idx="92">
                  <c:v>7.375</c:v>
                </c:pt>
                <c:pt idx="93">
                  <c:v>8.3083333333333318</c:v>
                </c:pt>
                <c:pt idx="94">
                  <c:v>9.8000000000000007</c:v>
                </c:pt>
                <c:pt idx="95">
                  <c:v>6.4666666666666659</c:v>
                </c:pt>
                <c:pt idx="96">
                  <c:v>7.6583333333333323</c:v>
                </c:pt>
                <c:pt idx="97">
                  <c:v>7.0916666666666659</c:v>
                </c:pt>
                <c:pt idx="98">
                  <c:v>8.2666666666666675</c:v>
                </c:pt>
                <c:pt idx="99">
                  <c:v>6.7666666666666666</c:v>
                </c:pt>
                <c:pt idx="100">
                  <c:v>8.6999999999999993</c:v>
                </c:pt>
                <c:pt idx="101">
                  <c:v>8.0166666666666675</c:v>
                </c:pt>
                <c:pt idx="102">
                  <c:v>8.9250000000000007</c:v>
                </c:pt>
                <c:pt idx="103">
                  <c:v>7.6916666666666664</c:v>
                </c:pt>
                <c:pt idx="104">
                  <c:v>6.1749999999999998</c:v>
                </c:pt>
                <c:pt idx="105">
                  <c:v>8.0250000000000004</c:v>
                </c:pt>
                <c:pt idx="106">
                  <c:v>5.908333333333335</c:v>
                </c:pt>
                <c:pt idx="107">
                  <c:v>7.5750000000000002</c:v>
                </c:pt>
                <c:pt idx="108">
                  <c:v>9.6999999999999993</c:v>
                </c:pt>
                <c:pt idx="109">
                  <c:v>9.3249999999999993</c:v>
                </c:pt>
                <c:pt idx="110">
                  <c:v>8.2916666666666661</c:v>
                </c:pt>
                <c:pt idx="111">
                  <c:v>8.4416666666666682</c:v>
                </c:pt>
                <c:pt idx="112">
                  <c:v>7.2166666666666677</c:v>
                </c:pt>
                <c:pt idx="113">
                  <c:v>8.6666666666666661</c:v>
                </c:pt>
                <c:pt idx="114">
                  <c:v>8.5166666666666675</c:v>
                </c:pt>
                <c:pt idx="115">
                  <c:v>7.6166666666666663</c:v>
                </c:pt>
                <c:pt idx="116">
                  <c:v>7.2333333333333334</c:v>
                </c:pt>
                <c:pt idx="117">
                  <c:v>8.3416666666666668</c:v>
                </c:pt>
                <c:pt idx="118">
                  <c:v>9.5583333333333336</c:v>
                </c:pt>
                <c:pt idx="119">
                  <c:v>9.0500000000000007</c:v>
                </c:pt>
                <c:pt idx="120">
                  <c:v>8.9250000000000007</c:v>
                </c:pt>
                <c:pt idx="121">
                  <c:v>9.3166666666666682</c:v>
                </c:pt>
                <c:pt idx="122">
                  <c:v>8.0416666666666661</c:v>
                </c:pt>
                <c:pt idx="123">
                  <c:v>8.6916666666666664</c:v>
                </c:pt>
                <c:pt idx="124">
                  <c:v>9.3166666666666664</c:v>
                </c:pt>
                <c:pt idx="125">
                  <c:v>8.3666666666666671</c:v>
                </c:pt>
                <c:pt idx="126">
                  <c:v>10.208333333333334</c:v>
                </c:pt>
                <c:pt idx="127">
                  <c:v>9.3833333333333311</c:v>
                </c:pt>
                <c:pt idx="128">
                  <c:v>9.5166666666666657</c:v>
                </c:pt>
                <c:pt idx="129">
                  <c:v>9.5500000000000007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1360-4D6D-A0C0-F51FA46C1456}"/>
            </c:ext>
          </c:extLst>
        </c:ser>
        <c:ser>
          <c:idx val="14"/>
          <c:order val="14"/>
          <c:tx>
            <c:strRef>
              <c:f>ср.Год!$P$1</c:f>
              <c:strCache>
                <c:ptCount val="1"/>
              </c:strCache>
            </c:strRef>
          </c:tx>
          <c:spPr>
            <a:ln w="14113">
              <a:solidFill>
                <a:srgbClr val="CC99FF"/>
              </a:solidFill>
              <a:prstDash val="solid"/>
            </a:ln>
          </c:spPr>
          <c:marker>
            <c:symbol val="none"/>
          </c:marker>
          <c:cat>
            <c:numRef>
              <c:f>ср.Год!$A$2:$A$134</c:f>
              <c:numCache>
                <c:formatCode>General</c:formatCode>
                <c:ptCount val="133"/>
                <c:pt idx="0">
                  <c:v>1881</c:v>
                </c:pt>
                <c:pt idx="1">
                  <c:v>1882</c:v>
                </c:pt>
                <c:pt idx="2">
                  <c:v>1883</c:v>
                </c:pt>
                <c:pt idx="3">
                  <c:v>1884</c:v>
                </c:pt>
                <c:pt idx="4">
                  <c:v>1885</c:v>
                </c:pt>
                <c:pt idx="5">
                  <c:v>1886</c:v>
                </c:pt>
                <c:pt idx="6">
                  <c:v>1887</c:v>
                </c:pt>
                <c:pt idx="7">
                  <c:v>1888</c:v>
                </c:pt>
                <c:pt idx="8">
                  <c:v>1889</c:v>
                </c:pt>
                <c:pt idx="9">
                  <c:v>1890</c:v>
                </c:pt>
                <c:pt idx="10">
                  <c:v>1891</c:v>
                </c:pt>
                <c:pt idx="11">
                  <c:v>1892</c:v>
                </c:pt>
                <c:pt idx="12">
                  <c:v>1893</c:v>
                </c:pt>
                <c:pt idx="13">
                  <c:v>1894</c:v>
                </c:pt>
                <c:pt idx="14">
                  <c:v>1895</c:v>
                </c:pt>
                <c:pt idx="15">
                  <c:v>1896</c:v>
                </c:pt>
                <c:pt idx="16">
                  <c:v>1897</c:v>
                </c:pt>
                <c:pt idx="17">
                  <c:v>1898</c:v>
                </c:pt>
                <c:pt idx="18">
                  <c:v>1899</c:v>
                </c:pt>
                <c:pt idx="19">
                  <c:v>1900</c:v>
                </c:pt>
                <c:pt idx="20">
                  <c:v>1901</c:v>
                </c:pt>
                <c:pt idx="21">
                  <c:v>1902</c:v>
                </c:pt>
                <c:pt idx="22">
                  <c:v>1903</c:v>
                </c:pt>
                <c:pt idx="23">
                  <c:v>1904</c:v>
                </c:pt>
                <c:pt idx="24">
                  <c:v>1905</c:v>
                </c:pt>
                <c:pt idx="25">
                  <c:v>1906</c:v>
                </c:pt>
                <c:pt idx="26">
                  <c:v>1907</c:v>
                </c:pt>
                <c:pt idx="27">
                  <c:v>1908</c:v>
                </c:pt>
                <c:pt idx="28">
                  <c:v>1909</c:v>
                </c:pt>
                <c:pt idx="29">
                  <c:v>1910</c:v>
                </c:pt>
                <c:pt idx="30">
                  <c:v>1911</c:v>
                </c:pt>
                <c:pt idx="31">
                  <c:v>1912</c:v>
                </c:pt>
                <c:pt idx="32">
                  <c:v>1913</c:v>
                </c:pt>
                <c:pt idx="33">
                  <c:v>1914</c:v>
                </c:pt>
                <c:pt idx="34">
                  <c:v>1915</c:v>
                </c:pt>
                <c:pt idx="35">
                  <c:v>1916</c:v>
                </c:pt>
                <c:pt idx="36">
                  <c:v>1917</c:v>
                </c:pt>
                <c:pt idx="37">
                  <c:v>1918</c:v>
                </c:pt>
                <c:pt idx="38">
                  <c:v>1919</c:v>
                </c:pt>
                <c:pt idx="39">
                  <c:v>1920</c:v>
                </c:pt>
                <c:pt idx="40">
                  <c:v>1921</c:v>
                </c:pt>
                <c:pt idx="41">
                  <c:v>1922</c:v>
                </c:pt>
                <c:pt idx="42">
                  <c:v>1923</c:v>
                </c:pt>
                <c:pt idx="43">
                  <c:v>1924</c:v>
                </c:pt>
                <c:pt idx="44">
                  <c:v>1925</c:v>
                </c:pt>
                <c:pt idx="45">
                  <c:v>1926</c:v>
                </c:pt>
                <c:pt idx="46">
                  <c:v>1927</c:v>
                </c:pt>
                <c:pt idx="47">
                  <c:v>1928</c:v>
                </c:pt>
                <c:pt idx="48">
                  <c:v>1929</c:v>
                </c:pt>
                <c:pt idx="49">
                  <c:v>1930</c:v>
                </c:pt>
                <c:pt idx="50">
                  <c:v>1931</c:v>
                </c:pt>
                <c:pt idx="51">
                  <c:v>1932</c:v>
                </c:pt>
                <c:pt idx="52">
                  <c:v>1933</c:v>
                </c:pt>
                <c:pt idx="53">
                  <c:v>1934</c:v>
                </c:pt>
                <c:pt idx="54">
                  <c:v>1935</c:v>
                </c:pt>
                <c:pt idx="55">
                  <c:v>1936</c:v>
                </c:pt>
                <c:pt idx="56">
                  <c:v>1937</c:v>
                </c:pt>
                <c:pt idx="57">
                  <c:v>1938</c:v>
                </c:pt>
                <c:pt idx="58">
                  <c:v>1939</c:v>
                </c:pt>
                <c:pt idx="59">
                  <c:v>1940</c:v>
                </c:pt>
                <c:pt idx="60">
                  <c:v>1941</c:v>
                </c:pt>
                <c:pt idx="61">
                  <c:v>1942</c:v>
                </c:pt>
                <c:pt idx="62">
                  <c:v>1943</c:v>
                </c:pt>
                <c:pt idx="63">
                  <c:v>1944</c:v>
                </c:pt>
                <c:pt idx="64">
                  <c:v>1945</c:v>
                </c:pt>
                <c:pt idx="65">
                  <c:v>1946</c:v>
                </c:pt>
                <c:pt idx="66">
                  <c:v>1947</c:v>
                </c:pt>
                <c:pt idx="67">
                  <c:v>1948</c:v>
                </c:pt>
                <c:pt idx="68">
                  <c:v>1949</c:v>
                </c:pt>
                <c:pt idx="69">
                  <c:v>1950</c:v>
                </c:pt>
                <c:pt idx="70">
                  <c:v>1951</c:v>
                </c:pt>
                <c:pt idx="71">
                  <c:v>1952</c:v>
                </c:pt>
                <c:pt idx="72">
                  <c:v>1953</c:v>
                </c:pt>
                <c:pt idx="73">
                  <c:v>1954</c:v>
                </c:pt>
                <c:pt idx="74">
                  <c:v>1955</c:v>
                </c:pt>
                <c:pt idx="75">
                  <c:v>1956</c:v>
                </c:pt>
                <c:pt idx="76">
                  <c:v>1957</c:v>
                </c:pt>
                <c:pt idx="77">
                  <c:v>1958</c:v>
                </c:pt>
                <c:pt idx="78">
                  <c:v>1959</c:v>
                </c:pt>
                <c:pt idx="79">
                  <c:v>1960</c:v>
                </c:pt>
                <c:pt idx="80">
                  <c:v>1961</c:v>
                </c:pt>
                <c:pt idx="81">
                  <c:v>1962</c:v>
                </c:pt>
                <c:pt idx="82">
                  <c:v>1963</c:v>
                </c:pt>
                <c:pt idx="83">
                  <c:v>1964</c:v>
                </c:pt>
                <c:pt idx="84">
                  <c:v>1965</c:v>
                </c:pt>
                <c:pt idx="85">
                  <c:v>1966</c:v>
                </c:pt>
                <c:pt idx="86">
                  <c:v>1967</c:v>
                </c:pt>
                <c:pt idx="87">
                  <c:v>1968</c:v>
                </c:pt>
                <c:pt idx="88">
                  <c:v>1969</c:v>
                </c:pt>
                <c:pt idx="89">
                  <c:v>1970</c:v>
                </c:pt>
                <c:pt idx="90">
                  <c:v>1971</c:v>
                </c:pt>
                <c:pt idx="91">
                  <c:v>1972</c:v>
                </c:pt>
                <c:pt idx="92">
                  <c:v>1973</c:v>
                </c:pt>
                <c:pt idx="93">
                  <c:v>1974</c:v>
                </c:pt>
                <c:pt idx="94">
                  <c:v>1975</c:v>
                </c:pt>
                <c:pt idx="95">
                  <c:v>1976</c:v>
                </c:pt>
                <c:pt idx="96">
                  <c:v>1977</c:v>
                </c:pt>
                <c:pt idx="97">
                  <c:v>1978</c:v>
                </c:pt>
                <c:pt idx="98">
                  <c:v>1979</c:v>
                </c:pt>
                <c:pt idx="99">
                  <c:v>1980</c:v>
                </c:pt>
                <c:pt idx="100">
                  <c:v>1981</c:v>
                </c:pt>
                <c:pt idx="101">
                  <c:v>1982</c:v>
                </c:pt>
                <c:pt idx="102">
                  <c:v>1983</c:v>
                </c:pt>
                <c:pt idx="103">
                  <c:v>1984</c:v>
                </c:pt>
                <c:pt idx="104">
                  <c:v>1985</c:v>
                </c:pt>
                <c:pt idx="105">
                  <c:v>1986</c:v>
                </c:pt>
                <c:pt idx="106">
                  <c:v>1987</c:v>
                </c:pt>
                <c:pt idx="107">
                  <c:v>1988</c:v>
                </c:pt>
                <c:pt idx="108">
                  <c:v>1989</c:v>
                </c:pt>
                <c:pt idx="109">
                  <c:v>1990</c:v>
                </c:pt>
                <c:pt idx="110">
                  <c:v>1991</c:v>
                </c:pt>
                <c:pt idx="111">
                  <c:v>1992</c:v>
                </c:pt>
                <c:pt idx="112">
                  <c:v>1993</c:v>
                </c:pt>
                <c:pt idx="113">
                  <c:v>1994</c:v>
                </c:pt>
                <c:pt idx="114">
                  <c:v>1995</c:v>
                </c:pt>
                <c:pt idx="115">
                  <c:v>1996</c:v>
                </c:pt>
                <c:pt idx="116">
                  <c:v>1997</c:v>
                </c:pt>
                <c:pt idx="117">
                  <c:v>1998</c:v>
                </c:pt>
                <c:pt idx="118">
                  <c:v>1999</c:v>
                </c:pt>
                <c:pt idx="119">
                  <c:v>2000</c:v>
                </c:pt>
                <c:pt idx="120">
                  <c:v>2001</c:v>
                </c:pt>
                <c:pt idx="121">
                  <c:v>2002</c:v>
                </c:pt>
                <c:pt idx="122">
                  <c:v>2003</c:v>
                </c:pt>
                <c:pt idx="123">
                  <c:v>2004</c:v>
                </c:pt>
                <c:pt idx="124">
                  <c:v>2005</c:v>
                </c:pt>
                <c:pt idx="125">
                  <c:v>2006</c:v>
                </c:pt>
                <c:pt idx="126">
                  <c:v>2007</c:v>
                </c:pt>
                <c:pt idx="127">
                  <c:v>2008</c:v>
                </c:pt>
                <c:pt idx="128">
                  <c:v>2009</c:v>
                </c:pt>
                <c:pt idx="129">
                  <c:v>2010</c:v>
                </c:pt>
                <c:pt idx="130">
                  <c:v>2011</c:v>
                </c:pt>
                <c:pt idx="131">
                  <c:v>2012</c:v>
                </c:pt>
                <c:pt idx="132">
                  <c:v>2013</c:v>
                </c:pt>
              </c:numCache>
            </c:numRef>
          </c:cat>
          <c:val>
            <c:numRef>
              <c:f>ср.Год!$P$2:$P$134</c:f>
              <c:numCache>
                <c:formatCode>0.00</c:formatCode>
                <c:ptCount val="133"/>
                <c:pt idx="0">
                  <c:v>8.3666666666666689</c:v>
                </c:pt>
                <c:pt idx="1">
                  <c:v>10.558333333333334</c:v>
                </c:pt>
                <c:pt idx="2">
                  <c:v>9.375</c:v>
                </c:pt>
                <c:pt idx="3">
                  <c:v>9.5250000000000004</c:v>
                </c:pt>
                <c:pt idx="4">
                  <c:v>10.141666666666667</c:v>
                </c:pt>
                <c:pt idx="5">
                  <c:v>10.45</c:v>
                </c:pt>
                <c:pt idx="6">
                  <c:v>10.558333333333334</c:v>
                </c:pt>
                <c:pt idx="7">
                  <c:v>8.6999999999999993</c:v>
                </c:pt>
                <c:pt idx="8">
                  <c:v>9.4416666666666664</c:v>
                </c:pt>
                <c:pt idx="9">
                  <c:v>9.8166666666666682</c:v>
                </c:pt>
                <c:pt idx="10">
                  <c:v>9.65</c:v>
                </c:pt>
                <c:pt idx="11">
                  <c:v>10.608333333333333</c:v>
                </c:pt>
                <c:pt idx="12">
                  <c:v>8.7249999999999996</c:v>
                </c:pt>
                <c:pt idx="13">
                  <c:v>9.1416666666666675</c:v>
                </c:pt>
                <c:pt idx="14">
                  <c:v>10.308333333333334</c:v>
                </c:pt>
                <c:pt idx="15">
                  <c:v>9.25</c:v>
                </c:pt>
                <c:pt idx="16">
                  <c:v>10.341666666666667</c:v>
                </c:pt>
                <c:pt idx="17">
                  <c:v>9.7333333333333343</c:v>
                </c:pt>
                <c:pt idx="18">
                  <c:v>10.074999999999999</c:v>
                </c:pt>
                <c:pt idx="19">
                  <c:v>10.308333333333334</c:v>
                </c:pt>
                <c:pt idx="20">
                  <c:v>10.258333333333335</c:v>
                </c:pt>
                <c:pt idx="21">
                  <c:v>8.8416666666666668</c:v>
                </c:pt>
                <c:pt idx="22">
                  <c:v>10.358333333333333</c:v>
                </c:pt>
                <c:pt idx="23">
                  <c:v>9.7083333333333339</c:v>
                </c:pt>
                <c:pt idx="24">
                  <c:v>10.208333333333334</c:v>
                </c:pt>
                <c:pt idx="25">
                  <c:v>10.525</c:v>
                </c:pt>
                <c:pt idx="26">
                  <c:v>9.0500000000000007</c:v>
                </c:pt>
                <c:pt idx="27">
                  <c:v>8.875</c:v>
                </c:pt>
                <c:pt idx="28">
                  <c:v>9.9583333333333339</c:v>
                </c:pt>
                <c:pt idx="29">
                  <c:v>10.458333333333334</c:v>
                </c:pt>
                <c:pt idx="30">
                  <c:v>8.9583333333333339</c:v>
                </c:pt>
                <c:pt idx="31">
                  <c:v>8.75</c:v>
                </c:pt>
                <c:pt idx="32">
                  <c:v>9.9833333333333325</c:v>
                </c:pt>
                <c:pt idx="33">
                  <c:v>9.65</c:v>
                </c:pt>
                <c:pt idx="34">
                  <c:v>10.033333333333333</c:v>
                </c:pt>
                <c:pt idx="35">
                  <c:v>10.5</c:v>
                </c:pt>
                <c:pt idx="36">
                  <c:v>9.5250000000000004</c:v>
                </c:pt>
                <c:pt idx="37">
                  <c:v>10.75</c:v>
                </c:pt>
                <c:pt idx="38">
                  <c:v>9.8083333333333336</c:v>
                </c:pt>
                <c:pt idx="39">
                  <c:v>9.2249999999999996</c:v>
                </c:pt>
                <c:pt idx="40">
                  <c:v>9.5916666666666668</c:v>
                </c:pt>
                <c:pt idx="41">
                  <c:v>9.4749999999999996</c:v>
                </c:pt>
                <c:pt idx="42">
                  <c:v>10.833333333333334</c:v>
                </c:pt>
                <c:pt idx="43">
                  <c:v>9.3000000000000007</c:v>
                </c:pt>
                <c:pt idx="44">
                  <c:v>10.408333333333333</c:v>
                </c:pt>
                <c:pt idx="45">
                  <c:v>9.85</c:v>
                </c:pt>
                <c:pt idx="46">
                  <c:v>10.016666666666667</c:v>
                </c:pt>
                <c:pt idx="47">
                  <c:v>8.8416666666666668</c:v>
                </c:pt>
                <c:pt idx="48">
                  <c:v>8.7333333333333325</c:v>
                </c:pt>
                <c:pt idx="49">
                  <c:v>10.375</c:v>
                </c:pt>
                <c:pt idx="50">
                  <c:v>8.9</c:v>
                </c:pt>
                <c:pt idx="51">
                  <c:v>9.5749999999999993</c:v>
                </c:pt>
                <c:pt idx="52">
                  <c:v>8.0333333333333332</c:v>
                </c:pt>
                <c:pt idx="53">
                  <c:v>10.358333333333333</c:v>
                </c:pt>
                <c:pt idx="54">
                  <c:v>9.7583333333333329</c:v>
                </c:pt>
                <c:pt idx="55">
                  <c:v>11.041666666666666</c:v>
                </c:pt>
                <c:pt idx="56">
                  <c:v>10.841666666666667</c:v>
                </c:pt>
                <c:pt idx="57">
                  <c:v>10.991666666666667</c:v>
                </c:pt>
                <c:pt idx="58">
                  <c:v>10.7</c:v>
                </c:pt>
                <c:pt idx="59">
                  <c:v>8.5749999999999993</c:v>
                </c:pt>
                <c:pt idx="60">
                  <c:v>8.6333333333333329</c:v>
                </c:pt>
                <c:pt idx="61">
                  <c:v>8.1</c:v>
                </c:pt>
                <c:pt idx="62">
                  <c:v>9.5583333333333353</c:v>
                </c:pt>
                <c:pt idx="63">
                  <c:v>10.199999999999999</c:v>
                </c:pt>
                <c:pt idx="64">
                  <c:v>9.2333333333333343</c:v>
                </c:pt>
                <c:pt idx="65">
                  <c:v>10.35</c:v>
                </c:pt>
                <c:pt idx="66">
                  <c:v>9.6666666666666661</c:v>
                </c:pt>
                <c:pt idx="67">
                  <c:v>9.8083333333333318</c:v>
                </c:pt>
                <c:pt idx="68">
                  <c:v>10.1</c:v>
                </c:pt>
                <c:pt idx="69">
                  <c:v>10.216666666666667</c:v>
                </c:pt>
                <c:pt idx="70">
                  <c:v>10.725</c:v>
                </c:pt>
                <c:pt idx="71">
                  <c:v>10.45</c:v>
                </c:pt>
                <c:pt idx="72">
                  <c:v>9.5250000000000004</c:v>
                </c:pt>
                <c:pt idx="73">
                  <c:v>9.1666666666666661</c:v>
                </c:pt>
                <c:pt idx="74">
                  <c:v>10.175000000000001</c:v>
                </c:pt>
                <c:pt idx="75">
                  <c:v>8.4333333333333336</c:v>
                </c:pt>
                <c:pt idx="76">
                  <c:v>10.283333333333335</c:v>
                </c:pt>
                <c:pt idx="77">
                  <c:v>10.15</c:v>
                </c:pt>
                <c:pt idx="78">
                  <c:v>9.7833333333333332</c:v>
                </c:pt>
                <c:pt idx="79">
                  <c:v>10.716666666666667</c:v>
                </c:pt>
                <c:pt idx="80">
                  <c:v>10.666666666666666</c:v>
                </c:pt>
                <c:pt idx="81">
                  <c:v>10.541666666666666</c:v>
                </c:pt>
                <c:pt idx="82">
                  <c:v>9.8833333333333329</c:v>
                </c:pt>
                <c:pt idx="83">
                  <c:v>9.6333333333333346</c:v>
                </c:pt>
                <c:pt idx="84">
                  <c:v>9.25</c:v>
                </c:pt>
                <c:pt idx="85">
                  <c:v>11.508333333333335</c:v>
                </c:pt>
                <c:pt idx="86">
                  <c:v>10.425000000000001</c:v>
                </c:pt>
                <c:pt idx="87">
                  <c:v>10.058333333333334</c:v>
                </c:pt>
                <c:pt idx="88">
                  <c:v>9.1416666666666675</c:v>
                </c:pt>
                <c:pt idx="89">
                  <c:v>10.25</c:v>
                </c:pt>
                <c:pt idx="90">
                  <c:v>10.125</c:v>
                </c:pt>
                <c:pt idx="91">
                  <c:v>10.141666666666664</c:v>
                </c:pt>
                <c:pt idx="92">
                  <c:v>9.5500000000000007</c:v>
                </c:pt>
                <c:pt idx="93">
                  <c:v>10.341666666666667</c:v>
                </c:pt>
                <c:pt idx="94">
                  <c:v>11.458333333333334</c:v>
                </c:pt>
                <c:pt idx="95">
                  <c:v>8.8416666666666668</c:v>
                </c:pt>
                <c:pt idx="96">
                  <c:v>9.8416666666666668</c:v>
                </c:pt>
                <c:pt idx="97">
                  <c:v>9.5416666666666661</c:v>
                </c:pt>
                <c:pt idx="98">
                  <c:v>10.491666666666667</c:v>
                </c:pt>
                <c:pt idx="99">
                  <c:v>9.1416666666666657</c:v>
                </c:pt>
                <c:pt idx="100">
                  <c:v>10.824999999999999</c:v>
                </c:pt>
                <c:pt idx="101">
                  <c:v>10.283333333333333</c:v>
                </c:pt>
                <c:pt idx="102">
                  <c:v>10.833333333333334</c:v>
                </c:pt>
                <c:pt idx="103">
                  <c:v>9.8666666666666654</c:v>
                </c:pt>
                <c:pt idx="104">
                  <c:v>8.3333333333333339</c:v>
                </c:pt>
                <c:pt idx="105">
                  <c:v>10.016666666666667</c:v>
                </c:pt>
                <c:pt idx="106">
                  <c:v>8.4499999999999993</c:v>
                </c:pt>
                <c:pt idx="107">
                  <c:v>9.7166666666666668</c:v>
                </c:pt>
                <c:pt idx="108">
                  <c:v>11.441666666666668</c:v>
                </c:pt>
                <c:pt idx="109">
                  <c:v>11.65</c:v>
                </c:pt>
                <c:pt idx="110">
                  <c:v>10.283333333333333</c:v>
                </c:pt>
                <c:pt idx="111">
                  <c:v>10.358333333333333</c:v>
                </c:pt>
                <c:pt idx="112">
                  <c:v>9.4749999999999996</c:v>
                </c:pt>
                <c:pt idx="113">
                  <c:v>11.216666666666669</c:v>
                </c:pt>
                <c:pt idx="114">
                  <c:v>10.558333333333332</c:v>
                </c:pt>
                <c:pt idx="115">
                  <c:v>9.8416666666666668</c:v>
                </c:pt>
                <c:pt idx="116">
                  <c:v>9.6750000000000007</c:v>
                </c:pt>
                <c:pt idx="117">
                  <c:v>10.766666666666667</c:v>
                </c:pt>
                <c:pt idx="118">
                  <c:v>11.708333333333334</c:v>
                </c:pt>
                <c:pt idx="119">
                  <c:v>11.324999999999999</c:v>
                </c:pt>
                <c:pt idx="120">
                  <c:v>11.108333333333336</c:v>
                </c:pt>
                <c:pt idx="121">
                  <c:v>11.541666666666666</c:v>
                </c:pt>
                <c:pt idx="122">
                  <c:v>10.125</c:v>
                </c:pt>
                <c:pt idx="123">
                  <c:v>11</c:v>
                </c:pt>
                <c:pt idx="124">
                  <c:v>11.324999999999999</c:v>
                </c:pt>
                <c:pt idx="125">
                  <c:v>10.6</c:v>
                </c:pt>
                <c:pt idx="126">
                  <c:v>12.475</c:v>
                </c:pt>
                <c:pt idx="127">
                  <c:v>11.683333333333332</c:v>
                </c:pt>
                <c:pt idx="128">
                  <c:v>11.866666666666667</c:v>
                </c:pt>
                <c:pt idx="129">
                  <c:v>11.775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1360-4D6D-A0C0-F51FA46C1456}"/>
            </c:ext>
          </c:extLst>
        </c:ser>
        <c:ser>
          <c:idx val="15"/>
          <c:order val="15"/>
          <c:tx>
            <c:strRef>
              <c:f>ср.Год!$Q$1</c:f>
              <c:strCache>
                <c:ptCount val="1"/>
              </c:strCache>
            </c:strRef>
          </c:tx>
          <c:spPr>
            <a:ln w="14113">
              <a:solidFill>
                <a:srgbClr val="FFCC99"/>
              </a:solidFill>
              <a:prstDash val="solid"/>
            </a:ln>
          </c:spPr>
          <c:marker>
            <c:symbol val="none"/>
          </c:marker>
          <c:cat>
            <c:numRef>
              <c:f>ср.Год!$A$2:$A$134</c:f>
              <c:numCache>
                <c:formatCode>General</c:formatCode>
                <c:ptCount val="133"/>
                <c:pt idx="0">
                  <c:v>1881</c:v>
                </c:pt>
                <c:pt idx="1">
                  <c:v>1882</c:v>
                </c:pt>
                <c:pt idx="2">
                  <c:v>1883</c:v>
                </c:pt>
                <c:pt idx="3">
                  <c:v>1884</c:v>
                </c:pt>
                <c:pt idx="4">
                  <c:v>1885</c:v>
                </c:pt>
                <c:pt idx="5">
                  <c:v>1886</c:v>
                </c:pt>
                <c:pt idx="6">
                  <c:v>1887</c:v>
                </c:pt>
                <c:pt idx="7">
                  <c:v>1888</c:v>
                </c:pt>
                <c:pt idx="8">
                  <c:v>1889</c:v>
                </c:pt>
                <c:pt idx="9">
                  <c:v>1890</c:v>
                </c:pt>
                <c:pt idx="10">
                  <c:v>1891</c:v>
                </c:pt>
                <c:pt idx="11">
                  <c:v>1892</c:v>
                </c:pt>
                <c:pt idx="12">
                  <c:v>1893</c:v>
                </c:pt>
                <c:pt idx="13">
                  <c:v>1894</c:v>
                </c:pt>
                <c:pt idx="14">
                  <c:v>1895</c:v>
                </c:pt>
                <c:pt idx="15">
                  <c:v>1896</c:v>
                </c:pt>
                <c:pt idx="16">
                  <c:v>1897</c:v>
                </c:pt>
                <c:pt idx="17">
                  <c:v>1898</c:v>
                </c:pt>
                <c:pt idx="18">
                  <c:v>1899</c:v>
                </c:pt>
                <c:pt idx="19">
                  <c:v>1900</c:v>
                </c:pt>
                <c:pt idx="20">
                  <c:v>1901</c:v>
                </c:pt>
                <c:pt idx="21">
                  <c:v>1902</c:v>
                </c:pt>
                <c:pt idx="22">
                  <c:v>1903</c:v>
                </c:pt>
                <c:pt idx="23">
                  <c:v>1904</c:v>
                </c:pt>
                <c:pt idx="24">
                  <c:v>1905</c:v>
                </c:pt>
                <c:pt idx="25">
                  <c:v>1906</c:v>
                </c:pt>
                <c:pt idx="26">
                  <c:v>1907</c:v>
                </c:pt>
                <c:pt idx="27">
                  <c:v>1908</c:v>
                </c:pt>
                <c:pt idx="28">
                  <c:v>1909</c:v>
                </c:pt>
                <c:pt idx="29">
                  <c:v>1910</c:v>
                </c:pt>
                <c:pt idx="30">
                  <c:v>1911</c:v>
                </c:pt>
                <c:pt idx="31">
                  <c:v>1912</c:v>
                </c:pt>
                <c:pt idx="32">
                  <c:v>1913</c:v>
                </c:pt>
                <c:pt idx="33">
                  <c:v>1914</c:v>
                </c:pt>
                <c:pt idx="34">
                  <c:v>1915</c:v>
                </c:pt>
                <c:pt idx="35">
                  <c:v>1916</c:v>
                </c:pt>
                <c:pt idx="36">
                  <c:v>1917</c:v>
                </c:pt>
                <c:pt idx="37">
                  <c:v>1918</c:v>
                </c:pt>
                <c:pt idx="38">
                  <c:v>1919</c:v>
                </c:pt>
                <c:pt idx="39">
                  <c:v>1920</c:v>
                </c:pt>
                <c:pt idx="40">
                  <c:v>1921</c:v>
                </c:pt>
                <c:pt idx="41">
                  <c:v>1922</c:v>
                </c:pt>
                <c:pt idx="42">
                  <c:v>1923</c:v>
                </c:pt>
                <c:pt idx="43">
                  <c:v>1924</c:v>
                </c:pt>
                <c:pt idx="44">
                  <c:v>1925</c:v>
                </c:pt>
                <c:pt idx="45">
                  <c:v>1926</c:v>
                </c:pt>
                <c:pt idx="46">
                  <c:v>1927</c:v>
                </c:pt>
                <c:pt idx="47">
                  <c:v>1928</c:v>
                </c:pt>
                <c:pt idx="48">
                  <c:v>1929</c:v>
                </c:pt>
                <c:pt idx="49">
                  <c:v>1930</c:v>
                </c:pt>
                <c:pt idx="50">
                  <c:v>1931</c:v>
                </c:pt>
                <c:pt idx="51">
                  <c:v>1932</c:v>
                </c:pt>
                <c:pt idx="52">
                  <c:v>1933</c:v>
                </c:pt>
                <c:pt idx="53">
                  <c:v>1934</c:v>
                </c:pt>
                <c:pt idx="54">
                  <c:v>1935</c:v>
                </c:pt>
                <c:pt idx="55">
                  <c:v>1936</c:v>
                </c:pt>
                <c:pt idx="56">
                  <c:v>1937</c:v>
                </c:pt>
                <c:pt idx="57">
                  <c:v>1938</c:v>
                </c:pt>
                <c:pt idx="58">
                  <c:v>1939</c:v>
                </c:pt>
                <c:pt idx="59">
                  <c:v>1940</c:v>
                </c:pt>
                <c:pt idx="60">
                  <c:v>1941</c:v>
                </c:pt>
                <c:pt idx="61">
                  <c:v>1942</c:v>
                </c:pt>
                <c:pt idx="62">
                  <c:v>1943</c:v>
                </c:pt>
                <c:pt idx="63">
                  <c:v>1944</c:v>
                </c:pt>
                <c:pt idx="64">
                  <c:v>1945</c:v>
                </c:pt>
                <c:pt idx="65">
                  <c:v>1946</c:v>
                </c:pt>
                <c:pt idx="66">
                  <c:v>1947</c:v>
                </c:pt>
                <c:pt idx="67">
                  <c:v>1948</c:v>
                </c:pt>
                <c:pt idx="68">
                  <c:v>1949</c:v>
                </c:pt>
                <c:pt idx="69">
                  <c:v>1950</c:v>
                </c:pt>
                <c:pt idx="70">
                  <c:v>1951</c:v>
                </c:pt>
                <c:pt idx="71">
                  <c:v>1952</c:v>
                </c:pt>
                <c:pt idx="72">
                  <c:v>1953</c:v>
                </c:pt>
                <c:pt idx="73">
                  <c:v>1954</c:v>
                </c:pt>
                <c:pt idx="74">
                  <c:v>1955</c:v>
                </c:pt>
                <c:pt idx="75">
                  <c:v>1956</c:v>
                </c:pt>
                <c:pt idx="76">
                  <c:v>1957</c:v>
                </c:pt>
                <c:pt idx="77">
                  <c:v>1958</c:v>
                </c:pt>
                <c:pt idx="78">
                  <c:v>1959</c:v>
                </c:pt>
                <c:pt idx="79">
                  <c:v>1960</c:v>
                </c:pt>
                <c:pt idx="80">
                  <c:v>1961</c:v>
                </c:pt>
                <c:pt idx="81">
                  <c:v>1962</c:v>
                </c:pt>
                <c:pt idx="82">
                  <c:v>1963</c:v>
                </c:pt>
                <c:pt idx="83">
                  <c:v>1964</c:v>
                </c:pt>
                <c:pt idx="84">
                  <c:v>1965</c:v>
                </c:pt>
                <c:pt idx="85">
                  <c:v>1966</c:v>
                </c:pt>
                <c:pt idx="86">
                  <c:v>1967</c:v>
                </c:pt>
                <c:pt idx="87">
                  <c:v>1968</c:v>
                </c:pt>
                <c:pt idx="88">
                  <c:v>1969</c:v>
                </c:pt>
                <c:pt idx="89">
                  <c:v>1970</c:v>
                </c:pt>
                <c:pt idx="90">
                  <c:v>1971</c:v>
                </c:pt>
                <c:pt idx="91">
                  <c:v>1972</c:v>
                </c:pt>
                <c:pt idx="92">
                  <c:v>1973</c:v>
                </c:pt>
                <c:pt idx="93">
                  <c:v>1974</c:v>
                </c:pt>
                <c:pt idx="94">
                  <c:v>1975</c:v>
                </c:pt>
                <c:pt idx="95">
                  <c:v>1976</c:v>
                </c:pt>
                <c:pt idx="96">
                  <c:v>1977</c:v>
                </c:pt>
                <c:pt idx="97">
                  <c:v>1978</c:v>
                </c:pt>
                <c:pt idx="98">
                  <c:v>1979</c:v>
                </c:pt>
                <c:pt idx="99">
                  <c:v>1980</c:v>
                </c:pt>
                <c:pt idx="100">
                  <c:v>1981</c:v>
                </c:pt>
                <c:pt idx="101">
                  <c:v>1982</c:v>
                </c:pt>
                <c:pt idx="102">
                  <c:v>1983</c:v>
                </c:pt>
                <c:pt idx="103">
                  <c:v>1984</c:v>
                </c:pt>
                <c:pt idx="104">
                  <c:v>1985</c:v>
                </c:pt>
                <c:pt idx="105">
                  <c:v>1986</c:v>
                </c:pt>
                <c:pt idx="106">
                  <c:v>1987</c:v>
                </c:pt>
                <c:pt idx="107">
                  <c:v>1988</c:v>
                </c:pt>
                <c:pt idx="108">
                  <c:v>1989</c:v>
                </c:pt>
                <c:pt idx="109">
                  <c:v>1990</c:v>
                </c:pt>
                <c:pt idx="110">
                  <c:v>1991</c:v>
                </c:pt>
                <c:pt idx="111">
                  <c:v>1992</c:v>
                </c:pt>
                <c:pt idx="112">
                  <c:v>1993</c:v>
                </c:pt>
                <c:pt idx="113">
                  <c:v>1994</c:v>
                </c:pt>
                <c:pt idx="114">
                  <c:v>1995</c:v>
                </c:pt>
                <c:pt idx="115">
                  <c:v>1996</c:v>
                </c:pt>
                <c:pt idx="116">
                  <c:v>1997</c:v>
                </c:pt>
                <c:pt idx="117">
                  <c:v>1998</c:v>
                </c:pt>
                <c:pt idx="118">
                  <c:v>1999</c:v>
                </c:pt>
                <c:pt idx="119">
                  <c:v>2000</c:v>
                </c:pt>
                <c:pt idx="120">
                  <c:v>2001</c:v>
                </c:pt>
                <c:pt idx="121">
                  <c:v>2002</c:v>
                </c:pt>
                <c:pt idx="122">
                  <c:v>2003</c:v>
                </c:pt>
                <c:pt idx="123">
                  <c:v>2004</c:v>
                </c:pt>
                <c:pt idx="124">
                  <c:v>2005</c:v>
                </c:pt>
                <c:pt idx="125">
                  <c:v>2006</c:v>
                </c:pt>
                <c:pt idx="126">
                  <c:v>2007</c:v>
                </c:pt>
                <c:pt idx="127">
                  <c:v>2008</c:v>
                </c:pt>
                <c:pt idx="128">
                  <c:v>2009</c:v>
                </c:pt>
                <c:pt idx="129">
                  <c:v>2010</c:v>
                </c:pt>
                <c:pt idx="130">
                  <c:v>2011</c:v>
                </c:pt>
                <c:pt idx="131">
                  <c:v>2012</c:v>
                </c:pt>
                <c:pt idx="132">
                  <c:v>2013</c:v>
                </c:pt>
              </c:numCache>
            </c:numRef>
          </c:cat>
          <c:val>
            <c:numRef>
              <c:f>ср.Год!$Q$2:$Q$134</c:f>
              <c:numCache>
                <c:formatCode>0.00</c:formatCode>
                <c:ptCount val="133"/>
                <c:pt idx="0">
                  <c:v>7.908333333333335</c:v>
                </c:pt>
                <c:pt idx="1">
                  <c:v>10.108333333333336</c:v>
                </c:pt>
                <c:pt idx="2">
                  <c:v>8.7833333333333332</c:v>
                </c:pt>
                <c:pt idx="3">
                  <c:v>9.0250000000000004</c:v>
                </c:pt>
                <c:pt idx="4">
                  <c:v>9.65</c:v>
                </c:pt>
                <c:pt idx="5">
                  <c:v>9.875</c:v>
                </c:pt>
                <c:pt idx="6">
                  <c:v>9.8583333333333325</c:v>
                </c:pt>
                <c:pt idx="7">
                  <c:v>8.4</c:v>
                </c:pt>
                <c:pt idx="8">
                  <c:v>8.9583333333333321</c:v>
                </c:pt>
                <c:pt idx="9">
                  <c:v>9.5500000000000007</c:v>
                </c:pt>
                <c:pt idx="10">
                  <c:v>9.2583333333333311</c:v>
                </c:pt>
                <c:pt idx="11">
                  <c:v>9.8666666666666671</c:v>
                </c:pt>
                <c:pt idx="12">
                  <c:v>8.0916666666666668</c:v>
                </c:pt>
                <c:pt idx="13">
                  <c:v>8.6166666666666671</c:v>
                </c:pt>
                <c:pt idx="14">
                  <c:v>9.7916666666666661</c:v>
                </c:pt>
                <c:pt idx="15">
                  <c:v>8.7333333333333343</c:v>
                </c:pt>
                <c:pt idx="16">
                  <c:v>9.7916666666666679</c:v>
                </c:pt>
                <c:pt idx="17">
                  <c:v>9.2249999999999996</c:v>
                </c:pt>
                <c:pt idx="18">
                  <c:v>9.7333333333333325</c:v>
                </c:pt>
                <c:pt idx="19">
                  <c:v>10.016666666666667</c:v>
                </c:pt>
                <c:pt idx="20">
                  <c:v>9.9916666666666654</c:v>
                </c:pt>
                <c:pt idx="21">
                  <c:v>8.5500000000000007</c:v>
                </c:pt>
                <c:pt idx="22">
                  <c:v>10.116666666666665</c:v>
                </c:pt>
                <c:pt idx="23">
                  <c:v>9.2083333333333339</c:v>
                </c:pt>
                <c:pt idx="24">
                  <c:v>9.9499999999999993</c:v>
                </c:pt>
                <c:pt idx="25">
                  <c:v>10.316666666666666</c:v>
                </c:pt>
                <c:pt idx="26">
                  <c:v>8.6333333333333346</c:v>
                </c:pt>
                <c:pt idx="27">
                  <c:v>8.5916666666666668</c:v>
                </c:pt>
                <c:pt idx="28">
                  <c:v>9.6166666666666654</c:v>
                </c:pt>
                <c:pt idx="29">
                  <c:v>10.083333333333334</c:v>
                </c:pt>
                <c:pt idx="30">
                  <c:v>8.2750000000000004</c:v>
                </c:pt>
                <c:pt idx="31">
                  <c:v>8.3083333333333336</c:v>
                </c:pt>
                <c:pt idx="32">
                  <c:v>9.65</c:v>
                </c:pt>
                <c:pt idx="33">
                  <c:v>9.15</c:v>
                </c:pt>
                <c:pt idx="34">
                  <c:v>9.625</c:v>
                </c:pt>
                <c:pt idx="35">
                  <c:v>9.6583333333333332</c:v>
                </c:pt>
                <c:pt idx="36">
                  <c:v>8.7583333333333329</c:v>
                </c:pt>
                <c:pt idx="37">
                  <c:v>10.1</c:v>
                </c:pt>
                <c:pt idx="38">
                  <c:v>9.2583333333333311</c:v>
                </c:pt>
                <c:pt idx="39">
                  <c:v>8.6750000000000007</c:v>
                </c:pt>
                <c:pt idx="40">
                  <c:v>9.1833333333333336</c:v>
                </c:pt>
                <c:pt idx="41">
                  <c:v>9.1999999999999993</c:v>
                </c:pt>
                <c:pt idx="42">
                  <c:v>10.658333333333333</c:v>
                </c:pt>
                <c:pt idx="43">
                  <c:v>8.9916666666666671</c:v>
                </c:pt>
                <c:pt idx="44">
                  <c:v>10.041666666666668</c:v>
                </c:pt>
                <c:pt idx="45">
                  <c:v>9.2249999999999996</c:v>
                </c:pt>
                <c:pt idx="46">
                  <c:v>9.5083333333333329</c:v>
                </c:pt>
                <c:pt idx="47">
                  <c:v>8.5166666666666675</c:v>
                </c:pt>
                <c:pt idx="48">
                  <c:v>8.15</c:v>
                </c:pt>
                <c:pt idx="49">
                  <c:v>9.7166666666666686</c:v>
                </c:pt>
                <c:pt idx="50">
                  <c:v>8.4166666666666679</c:v>
                </c:pt>
                <c:pt idx="51">
                  <c:v>9.0250000000000004</c:v>
                </c:pt>
                <c:pt idx="52">
                  <c:v>7.5</c:v>
                </c:pt>
                <c:pt idx="53">
                  <c:v>10.033333333333333</c:v>
                </c:pt>
                <c:pt idx="54">
                  <c:v>9.4333333333333318</c:v>
                </c:pt>
                <c:pt idx="55">
                  <c:v>10.65</c:v>
                </c:pt>
                <c:pt idx="56">
                  <c:v>10.641666666666667</c:v>
                </c:pt>
                <c:pt idx="57">
                  <c:v>10.508333333333333</c:v>
                </c:pt>
                <c:pt idx="58">
                  <c:v>10.4</c:v>
                </c:pt>
                <c:pt idx="59">
                  <c:v>8.3583333333333325</c:v>
                </c:pt>
                <c:pt idx="60">
                  <c:v>8.3416666666666668</c:v>
                </c:pt>
                <c:pt idx="61">
                  <c:v>7.75</c:v>
                </c:pt>
                <c:pt idx="62">
                  <c:v>9.0500000000000007</c:v>
                </c:pt>
                <c:pt idx="63">
                  <c:v>9.8166666666666664</c:v>
                </c:pt>
                <c:pt idx="64">
                  <c:v>8.4666666666666668</c:v>
                </c:pt>
                <c:pt idx="65">
                  <c:v>9.8166666666666682</c:v>
                </c:pt>
                <c:pt idx="66">
                  <c:v>9.2333333333333325</c:v>
                </c:pt>
                <c:pt idx="67">
                  <c:v>9.4083333333333332</c:v>
                </c:pt>
                <c:pt idx="68">
                  <c:v>9.7833333333333332</c:v>
                </c:pt>
                <c:pt idx="69">
                  <c:v>9.8166666666666647</c:v>
                </c:pt>
                <c:pt idx="70">
                  <c:v>10.208333333333334</c:v>
                </c:pt>
                <c:pt idx="71">
                  <c:v>10.108333333333334</c:v>
                </c:pt>
                <c:pt idx="72">
                  <c:v>8.9499999999999993</c:v>
                </c:pt>
                <c:pt idx="73">
                  <c:v>8.6083333333333343</c:v>
                </c:pt>
                <c:pt idx="74">
                  <c:v>9.7333333333333325</c:v>
                </c:pt>
                <c:pt idx="75">
                  <c:v>8.0166666666666675</c:v>
                </c:pt>
                <c:pt idx="76">
                  <c:v>10.199999999999999</c:v>
                </c:pt>
                <c:pt idx="77">
                  <c:v>9.7333333333333325</c:v>
                </c:pt>
                <c:pt idx="78">
                  <c:v>9.2916666666666661</c:v>
                </c:pt>
                <c:pt idx="79">
                  <c:v>10.324999999999999</c:v>
                </c:pt>
                <c:pt idx="80">
                  <c:v>10.116666666666667</c:v>
                </c:pt>
                <c:pt idx="81">
                  <c:v>10.283333333333333</c:v>
                </c:pt>
                <c:pt idx="82">
                  <c:v>9.3083333333333336</c:v>
                </c:pt>
                <c:pt idx="83">
                  <c:v>9.2416666666666689</c:v>
                </c:pt>
                <c:pt idx="84">
                  <c:v>9</c:v>
                </c:pt>
                <c:pt idx="85">
                  <c:v>11.491666666666667</c:v>
                </c:pt>
                <c:pt idx="86">
                  <c:v>10.116666666666667</c:v>
                </c:pt>
                <c:pt idx="87">
                  <c:v>9.8666666666666654</c:v>
                </c:pt>
                <c:pt idx="88">
                  <c:v>8.6083333333333325</c:v>
                </c:pt>
                <c:pt idx="89">
                  <c:v>10.125</c:v>
                </c:pt>
                <c:pt idx="90">
                  <c:v>9.9166666666666679</c:v>
                </c:pt>
                <c:pt idx="91">
                  <c:v>9.9583333333333339</c:v>
                </c:pt>
                <c:pt idx="92">
                  <c:v>9.1083333333333325</c:v>
                </c:pt>
                <c:pt idx="93">
                  <c:v>10.041666666666666</c:v>
                </c:pt>
                <c:pt idx="94">
                  <c:v>11.258333333333335</c:v>
                </c:pt>
                <c:pt idx="95">
                  <c:v>8.2833333333333332</c:v>
                </c:pt>
                <c:pt idx="96">
                  <c:v>9.3000000000000007</c:v>
                </c:pt>
                <c:pt idx="97">
                  <c:v>9.0500000000000007</c:v>
                </c:pt>
                <c:pt idx="98">
                  <c:v>10.241666666666669</c:v>
                </c:pt>
                <c:pt idx="99">
                  <c:v>8.9583333333333321</c:v>
                </c:pt>
                <c:pt idx="100">
                  <c:v>10.675000000000001</c:v>
                </c:pt>
                <c:pt idx="101">
                  <c:v>9.7333333333333343</c:v>
                </c:pt>
                <c:pt idx="102">
                  <c:v>10.433333333333332</c:v>
                </c:pt>
                <c:pt idx="103">
                  <c:v>9.5250000000000004</c:v>
                </c:pt>
                <c:pt idx="104">
                  <c:v>7.8666666666666663</c:v>
                </c:pt>
                <c:pt idx="105">
                  <c:v>9.8249999999999993</c:v>
                </c:pt>
                <c:pt idx="106">
                  <c:v>7.8333333333333321</c:v>
                </c:pt>
                <c:pt idx="107">
                  <c:v>9.3583333333333325</c:v>
                </c:pt>
                <c:pt idx="108">
                  <c:v>10.933333333333332</c:v>
                </c:pt>
                <c:pt idx="109">
                  <c:v>10.883333333333333</c:v>
                </c:pt>
                <c:pt idx="110">
                  <c:v>10.008333333333331</c:v>
                </c:pt>
                <c:pt idx="111">
                  <c:v>9.9916666666666671</c:v>
                </c:pt>
                <c:pt idx="112">
                  <c:v>8.9416666666666664</c:v>
                </c:pt>
                <c:pt idx="113">
                  <c:v>10.683333333333332</c:v>
                </c:pt>
                <c:pt idx="114">
                  <c:v>10.166666666666666</c:v>
                </c:pt>
                <c:pt idx="115">
                  <c:v>9.3916666666666675</c:v>
                </c:pt>
                <c:pt idx="116">
                  <c:v>8.8666666666666654</c:v>
                </c:pt>
                <c:pt idx="117">
                  <c:v>10.216666666666667</c:v>
                </c:pt>
                <c:pt idx="118">
                  <c:v>11.208333333333334</c:v>
                </c:pt>
                <c:pt idx="119">
                  <c:v>10.8</c:v>
                </c:pt>
                <c:pt idx="120">
                  <c:v>10.633333333333335</c:v>
                </c:pt>
                <c:pt idx="121">
                  <c:v>10.91666666666667</c:v>
                </c:pt>
                <c:pt idx="122">
                  <c:v>9.6333333333333346</c:v>
                </c:pt>
                <c:pt idx="123">
                  <c:v>10.475</c:v>
                </c:pt>
                <c:pt idx="124">
                  <c:v>10.875</c:v>
                </c:pt>
                <c:pt idx="125">
                  <c:v>10.125</c:v>
                </c:pt>
                <c:pt idx="126">
                  <c:v>12.108333333333333</c:v>
                </c:pt>
                <c:pt idx="127">
                  <c:v>11.133333333333335</c:v>
                </c:pt>
                <c:pt idx="128">
                  <c:v>11.366666666666667</c:v>
                </c:pt>
                <c:pt idx="129">
                  <c:v>11.233333333333334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1360-4D6D-A0C0-F51FA46C1456}"/>
            </c:ext>
          </c:extLst>
        </c:ser>
        <c:ser>
          <c:idx val="16"/>
          <c:order val="16"/>
          <c:tx>
            <c:strRef>
              <c:f>ср.Год!$R$1</c:f>
              <c:strCache>
                <c:ptCount val="1"/>
              </c:strCache>
            </c:strRef>
          </c:tx>
          <c:spPr>
            <a:ln w="14113">
              <a:solidFill>
                <a:srgbClr val="3366FF"/>
              </a:solidFill>
              <a:prstDash val="solid"/>
            </a:ln>
          </c:spPr>
          <c:marker>
            <c:symbol val="none"/>
          </c:marker>
          <c:cat>
            <c:numRef>
              <c:f>ср.Год!$A$2:$A$134</c:f>
              <c:numCache>
                <c:formatCode>General</c:formatCode>
                <c:ptCount val="133"/>
                <c:pt idx="0">
                  <c:v>1881</c:v>
                </c:pt>
                <c:pt idx="1">
                  <c:v>1882</c:v>
                </c:pt>
                <c:pt idx="2">
                  <c:v>1883</c:v>
                </c:pt>
                <c:pt idx="3">
                  <c:v>1884</c:v>
                </c:pt>
                <c:pt idx="4">
                  <c:v>1885</c:v>
                </c:pt>
                <c:pt idx="5">
                  <c:v>1886</c:v>
                </c:pt>
                <c:pt idx="6">
                  <c:v>1887</c:v>
                </c:pt>
                <c:pt idx="7">
                  <c:v>1888</c:v>
                </c:pt>
                <c:pt idx="8">
                  <c:v>1889</c:v>
                </c:pt>
                <c:pt idx="9">
                  <c:v>1890</c:v>
                </c:pt>
                <c:pt idx="10">
                  <c:v>1891</c:v>
                </c:pt>
                <c:pt idx="11">
                  <c:v>1892</c:v>
                </c:pt>
                <c:pt idx="12">
                  <c:v>1893</c:v>
                </c:pt>
                <c:pt idx="13">
                  <c:v>1894</c:v>
                </c:pt>
                <c:pt idx="14">
                  <c:v>1895</c:v>
                </c:pt>
                <c:pt idx="15">
                  <c:v>1896</c:v>
                </c:pt>
                <c:pt idx="16">
                  <c:v>1897</c:v>
                </c:pt>
                <c:pt idx="17">
                  <c:v>1898</c:v>
                </c:pt>
                <c:pt idx="18">
                  <c:v>1899</c:v>
                </c:pt>
                <c:pt idx="19">
                  <c:v>1900</c:v>
                </c:pt>
                <c:pt idx="20">
                  <c:v>1901</c:v>
                </c:pt>
                <c:pt idx="21">
                  <c:v>1902</c:v>
                </c:pt>
                <c:pt idx="22">
                  <c:v>1903</c:v>
                </c:pt>
                <c:pt idx="23">
                  <c:v>1904</c:v>
                </c:pt>
                <c:pt idx="24">
                  <c:v>1905</c:v>
                </c:pt>
                <c:pt idx="25">
                  <c:v>1906</c:v>
                </c:pt>
                <c:pt idx="26">
                  <c:v>1907</c:v>
                </c:pt>
                <c:pt idx="27">
                  <c:v>1908</c:v>
                </c:pt>
                <c:pt idx="28">
                  <c:v>1909</c:v>
                </c:pt>
                <c:pt idx="29">
                  <c:v>1910</c:v>
                </c:pt>
                <c:pt idx="30">
                  <c:v>1911</c:v>
                </c:pt>
                <c:pt idx="31">
                  <c:v>1912</c:v>
                </c:pt>
                <c:pt idx="32">
                  <c:v>1913</c:v>
                </c:pt>
                <c:pt idx="33">
                  <c:v>1914</c:v>
                </c:pt>
                <c:pt idx="34">
                  <c:v>1915</c:v>
                </c:pt>
                <c:pt idx="35">
                  <c:v>1916</c:v>
                </c:pt>
                <c:pt idx="36">
                  <c:v>1917</c:v>
                </c:pt>
                <c:pt idx="37">
                  <c:v>1918</c:v>
                </c:pt>
                <c:pt idx="38">
                  <c:v>1919</c:v>
                </c:pt>
                <c:pt idx="39">
                  <c:v>1920</c:v>
                </c:pt>
                <c:pt idx="40">
                  <c:v>1921</c:v>
                </c:pt>
                <c:pt idx="41">
                  <c:v>1922</c:v>
                </c:pt>
                <c:pt idx="42">
                  <c:v>1923</c:v>
                </c:pt>
                <c:pt idx="43">
                  <c:v>1924</c:v>
                </c:pt>
                <c:pt idx="44">
                  <c:v>1925</c:v>
                </c:pt>
                <c:pt idx="45">
                  <c:v>1926</c:v>
                </c:pt>
                <c:pt idx="46">
                  <c:v>1927</c:v>
                </c:pt>
                <c:pt idx="47">
                  <c:v>1928</c:v>
                </c:pt>
                <c:pt idx="48">
                  <c:v>1929</c:v>
                </c:pt>
                <c:pt idx="49">
                  <c:v>1930</c:v>
                </c:pt>
                <c:pt idx="50">
                  <c:v>1931</c:v>
                </c:pt>
                <c:pt idx="51">
                  <c:v>1932</c:v>
                </c:pt>
                <c:pt idx="52">
                  <c:v>1933</c:v>
                </c:pt>
                <c:pt idx="53">
                  <c:v>1934</c:v>
                </c:pt>
                <c:pt idx="54">
                  <c:v>1935</c:v>
                </c:pt>
                <c:pt idx="55">
                  <c:v>1936</c:v>
                </c:pt>
                <c:pt idx="56">
                  <c:v>1937</c:v>
                </c:pt>
                <c:pt idx="57">
                  <c:v>1938</c:v>
                </c:pt>
                <c:pt idx="58">
                  <c:v>1939</c:v>
                </c:pt>
                <c:pt idx="59">
                  <c:v>1940</c:v>
                </c:pt>
                <c:pt idx="60">
                  <c:v>1941</c:v>
                </c:pt>
                <c:pt idx="61">
                  <c:v>1942</c:v>
                </c:pt>
                <c:pt idx="62">
                  <c:v>1943</c:v>
                </c:pt>
                <c:pt idx="63">
                  <c:v>1944</c:v>
                </c:pt>
                <c:pt idx="64">
                  <c:v>1945</c:v>
                </c:pt>
                <c:pt idx="65">
                  <c:v>1946</c:v>
                </c:pt>
                <c:pt idx="66">
                  <c:v>1947</c:v>
                </c:pt>
                <c:pt idx="67">
                  <c:v>1948</c:v>
                </c:pt>
                <c:pt idx="68">
                  <c:v>1949</c:v>
                </c:pt>
                <c:pt idx="69">
                  <c:v>1950</c:v>
                </c:pt>
                <c:pt idx="70">
                  <c:v>1951</c:v>
                </c:pt>
                <c:pt idx="71">
                  <c:v>1952</c:v>
                </c:pt>
                <c:pt idx="72">
                  <c:v>1953</c:v>
                </c:pt>
                <c:pt idx="73">
                  <c:v>1954</c:v>
                </c:pt>
                <c:pt idx="74">
                  <c:v>1955</c:v>
                </c:pt>
                <c:pt idx="75">
                  <c:v>1956</c:v>
                </c:pt>
                <c:pt idx="76">
                  <c:v>1957</c:v>
                </c:pt>
                <c:pt idx="77">
                  <c:v>1958</c:v>
                </c:pt>
                <c:pt idx="78">
                  <c:v>1959</c:v>
                </c:pt>
                <c:pt idx="79">
                  <c:v>1960</c:v>
                </c:pt>
                <c:pt idx="80">
                  <c:v>1961</c:v>
                </c:pt>
                <c:pt idx="81">
                  <c:v>1962</c:v>
                </c:pt>
                <c:pt idx="82">
                  <c:v>1963</c:v>
                </c:pt>
                <c:pt idx="83">
                  <c:v>1964</c:v>
                </c:pt>
                <c:pt idx="84">
                  <c:v>1965</c:v>
                </c:pt>
                <c:pt idx="85">
                  <c:v>1966</c:v>
                </c:pt>
                <c:pt idx="86">
                  <c:v>1967</c:v>
                </c:pt>
                <c:pt idx="87">
                  <c:v>1968</c:v>
                </c:pt>
                <c:pt idx="88">
                  <c:v>1969</c:v>
                </c:pt>
                <c:pt idx="89">
                  <c:v>1970</c:v>
                </c:pt>
                <c:pt idx="90">
                  <c:v>1971</c:v>
                </c:pt>
                <c:pt idx="91">
                  <c:v>1972</c:v>
                </c:pt>
                <c:pt idx="92">
                  <c:v>1973</c:v>
                </c:pt>
                <c:pt idx="93">
                  <c:v>1974</c:v>
                </c:pt>
                <c:pt idx="94">
                  <c:v>1975</c:v>
                </c:pt>
                <c:pt idx="95">
                  <c:v>1976</c:v>
                </c:pt>
                <c:pt idx="96">
                  <c:v>1977</c:v>
                </c:pt>
                <c:pt idx="97">
                  <c:v>1978</c:v>
                </c:pt>
                <c:pt idx="98">
                  <c:v>1979</c:v>
                </c:pt>
                <c:pt idx="99">
                  <c:v>1980</c:v>
                </c:pt>
                <c:pt idx="100">
                  <c:v>1981</c:v>
                </c:pt>
                <c:pt idx="101">
                  <c:v>1982</c:v>
                </c:pt>
                <c:pt idx="102">
                  <c:v>1983</c:v>
                </c:pt>
                <c:pt idx="103">
                  <c:v>1984</c:v>
                </c:pt>
                <c:pt idx="104">
                  <c:v>1985</c:v>
                </c:pt>
                <c:pt idx="105">
                  <c:v>1986</c:v>
                </c:pt>
                <c:pt idx="106">
                  <c:v>1987</c:v>
                </c:pt>
                <c:pt idx="107">
                  <c:v>1988</c:v>
                </c:pt>
                <c:pt idx="108">
                  <c:v>1989</c:v>
                </c:pt>
                <c:pt idx="109">
                  <c:v>1990</c:v>
                </c:pt>
                <c:pt idx="110">
                  <c:v>1991</c:v>
                </c:pt>
                <c:pt idx="111">
                  <c:v>1992</c:v>
                </c:pt>
                <c:pt idx="112">
                  <c:v>1993</c:v>
                </c:pt>
                <c:pt idx="113">
                  <c:v>1994</c:v>
                </c:pt>
                <c:pt idx="114">
                  <c:v>1995</c:v>
                </c:pt>
                <c:pt idx="115">
                  <c:v>1996</c:v>
                </c:pt>
                <c:pt idx="116">
                  <c:v>1997</c:v>
                </c:pt>
                <c:pt idx="117">
                  <c:v>1998</c:v>
                </c:pt>
                <c:pt idx="118">
                  <c:v>1999</c:v>
                </c:pt>
                <c:pt idx="119">
                  <c:v>2000</c:v>
                </c:pt>
                <c:pt idx="120">
                  <c:v>2001</c:v>
                </c:pt>
                <c:pt idx="121">
                  <c:v>2002</c:v>
                </c:pt>
                <c:pt idx="122">
                  <c:v>2003</c:v>
                </c:pt>
                <c:pt idx="123">
                  <c:v>2004</c:v>
                </c:pt>
                <c:pt idx="124">
                  <c:v>2005</c:v>
                </c:pt>
                <c:pt idx="125">
                  <c:v>2006</c:v>
                </c:pt>
                <c:pt idx="126">
                  <c:v>2007</c:v>
                </c:pt>
                <c:pt idx="127">
                  <c:v>2008</c:v>
                </c:pt>
                <c:pt idx="128">
                  <c:v>2009</c:v>
                </c:pt>
                <c:pt idx="129">
                  <c:v>2010</c:v>
                </c:pt>
                <c:pt idx="130">
                  <c:v>2011</c:v>
                </c:pt>
                <c:pt idx="131">
                  <c:v>2012</c:v>
                </c:pt>
                <c:pt idx="132">
                  <c:v>2013</c:v>
                </c:pt>
              </c:numCache>
            </c:numRef>
          </c:cat>
          <c:val>
            <c:numRef>
              <c:f>ср.Год!$R$2:$R$134</c:f>
              <c:numCache>
                <c:formatCode>0.00</c:formatCode>
                <c:ptCount val="133"/>
                <c:pt idx="0">
                  <c:v>7.9333333333333336</c:v>
                </c:pt>
                <c:pt idx="1">
                  <c:v>10.175000000000001</c:v>
                </c:pt>
                <c:pt idx="2">
                  <c:v>9.1916666666666682</c:v>
                </c:pt>
                <c:pt idx="3">
                  <c:v>9.4583333333333339</c:v>
                </c:pt>
                <c:pt idx="4">
                  <c:v>9.7249999999999996</c:v>
                </c:pt>
                <c:pt idx="5">
                  <c:v>9.8916666666666675</c:v>
                </c:pt>
                <c:pt idx="6">
                  <c:v>9.9499999999999993</c:v>
                </c:pt>
                <c:pt idx="7">
                  <c:v>8.3666666666666654</c:v>
                </c:pt>
                <c:pt idx="8">
                  <c:v>9.125</c:v>
                </c:pt>
                <c:pt idx="9">
                  <c:v>9.6166666666666689</c:v>
                </c:pt>
                <c:pt idx="10">
                  <c:v>9.3833333333333346</c:v>
                </c:pt>
                <c:pt idx="11">
                  <c:v>10.041666666666668</c:v>
                </c:pt>
                <c:pt idx="12">
                  <c:v>8.2333333333333325</c:v>
                </c:pt>
                <c:pt idx="13">
                  <c:v>8.2916666666666679</c:v>
                </c:pt>
                <c:pt idx="14">
                  <c:v>9.8833333333333346</c:v>
                </c:pt>
                <c:pt idx="15">
                  <c:v>8.7833333333333332</c:v>
                </c:pt>
                <c:pt idx="16">
                  <c:v>9.9</c:v>
                </c:pt>
                <c:pt idx="17">
                  <c:v>9.4583333333333339</c:v>
                </c:pt>
                <c:pt idx="18">
                  <c:v>9.625</c:v>
                </c:pt>
                <c:pt idx="19">
                  <c:v>10.008333333333335</c:v>
                </c:pt>
                <c:pt idx="20">
                  <c:v>10.258333333333335</c:v>
                </c:pt>
                <c:pt idx="21">
                  <c:v>8.6083333333333361</c:v>
                </c:pt>
                <c:pt idx="22">
                  <c:v>10.3</c:v>
                </c:pt>
                <c:pt idx="23">
                  <c:v>9.1750000000000007</c:v>
                </c:pt>
                <c:pt idx="24">
                  <c:v>10</c:v>
                </c:pt>
                <c:pt idx="25">
                  <c:v>10.183333333333334</c:v>
                </c:pt>
                <c:pt idx="26">
                  <c:v>8.5416666666666661</c:v>
                </c:pt>
                <c:pt idx="27">
                  <c:v>8.7166666666666668</c:v>
                </c:pt>
                <c:pt idx="28">
                  <c:v>9.85</c:v>
                </c:pt>
                <c:pt idx="29">
                  <c:v>10.116666666666667</c:v>
                </c:pt>
                <c:pt idx="30">
                  <c:v>8.15</c:v>
                </c:pt>
                <c:pt idx="31">
                  <c:v>8.3666666666666671</c:v>
                </c:pt>
                <c:pt idx="32">
                  <c:v>9.6583333333333332</c:v>
                </c:pt>
                <c:pt idx="33">
                  <c:v>9.35</c:v>
                </c:pt>
                <c:pt idx="34">
                  <c:v>9.8583333333333325</c:v>
                </c:pt>
                <c:pt idx="35">
                  <c:v>9.6833333333333318</c:v>
                </c:pt>
                <c:pt idx="36">
                  <c:v>9.1666666666666661</c:v>
                </c:pt>
                <c:pt idx="37">
                  <c:v>10.074999999999999</c:v>
                </c:pt>
                <c:pt idx="38">
                  <c:v>9.4250000000000007</c:v>
                </c:pt>
                <c:pt idx="39">
                  <c:v>8.6166666666666654</c:v>
                </c:pt>
                <c:pt idx="40">
                  <c:v>9.1416666666666657</c:v>
                </c:pt>
                <c:pt idx="41">
                  <c:v>9.4416666666666682</c:v>
                </c:pt>
                <c:pt idx="42">
                  <c:v>10.683333333333332</c:v>
                </c:pt>
                <c:pt idx="43">
                  <c:v>9.0166666666666675</c:v>
                </c:pt>
                <c:pt idx="44">
                  <c:v>10.091666666666667</c:v>
                </c:pt>
                <c:pt idx="45">
                  <c:v>9.4166666666666661</c:v>
                </c:pt>
                <c:pt idx="46">
                  <c:v>9.5416666666666661</c:v>
                </c:pt>
                <c:pt idx="47">
                  <c:v>8.5583333333333318</c:v>
                </c:pt>
                <c:pt idx="48">
                  <c:v>8.3083333333333318</c:v>
                </c:pt>
                <c:pt idx="49">
                  <c:v>9.9916666666666654</c:v>
                </c:pt>
                <c:pt idx="50">
                  <c:v>8.8000000000000007</c:v>
                </c:pt>
                <c:pt idx="51">
                  <c:v>9.1333333333333346</c:v>
                </c:pt>
                <c:pt idx="52">
                  <c:v>7.7</c:v>
                </c:pt>
                <c:pt idx="53">
                  <c:v>10.066666666666668</c:v>
                </c:pt>
                <c:pt idx="54">
                  <c:v>9.4166666666666661</c:v>
                </c:pt>
                <c:pt idx="55">
                  <c:v>10.558333333333334</c:v>
                </c:pt>
                <c:pt idx="56">
                  <c:v>10.691666666666665</c:v>
                </c:pt>
                <c:pt idx="57">
                  <c:v>10.308333333333332</c:v>
                </c:pt>
                <c:pt idx="58">
                  <c:v>10.333333333333336</c:v>
                </c:pt>
                <c:pt idx="59">
                  <c:v>8.5500000000000007</c:v>
                </c:pt>
                <c:pt idx="60">
                  <c:v>8.5916666666666668</c:v>
                </c:pt>
                <c:pt idx="61">
                  <c:v>7.916666666666667</c:v>
                </c:pt>
                <c:pt idx="62">
                  <c:v>9.2249999999999996</c:v>
                </c:pt>
                <c:pt idx="63">
                  <c:v>9.9499999999999993</c:v>
                </c:pt>
                <c:pt idx="64">
                  <c:v>8.4333333333333318</c:v>
                </c:pt>
                <c:pt idx="65">
                  <c:v>9.9416666666666664</c:v>
                </c:pt>
                <c:pt idx="66">
                  <c:v>9.35</c:v>
                </c:pt>
                <c:pt idx="67">
                  <c:v>9.35</c:v>
                </c:pt>
                <c:pt idx="68">
                  <c:v>9.6416666666666675</c:v>
                </c:pt>
                <c:pt idx="69">
                  <c:v>9.7333333333333343</c:v>
                </c:pt>
                <c:pt idx="70">
                  <c:v>10.324999999999999</c:v>
                </c:pt>
                <c:pt idx="71">
                  <c:v>10.408333333333333</c:v>
                </c:pt>
                <c:pt idx="72">
                  <c:v>8.9083333333333332</c:v>
                </c:pt>
                <c:pt idx="73">
                  <c:v>8.6666666666666661</c:v>
                </c:pt>
                <c:pt idx="74">
                  <c:v>9.9583333333333339</c:v>
                </c:pt>
                <c:pt idx="75">
                  <c:v>8.0916666666666668</c:v>
                </c:pt>
                <c:pt idx="76">
                  <c:v>10.1</c:v>
                </c:pt>
                <c:pt idx="77">
                  <c:v>10</c:v>
                </c:pt>
                <c:pt idx="78">
                  <c:v>9.1916666666666664</c:v>
                </c:pt>
                <c:pt idx="79">
                  <c:v>10.416666666666666</c:v>
                </c:pt>
                <c:pt idx="80">
                  <c:v>10.191666666666666</c:v>
                </c:pt>
                <c:pt idx="81">
                  <c:v>10.383333333333335</c:v>
                </c:pt>
                <c:pt idx="82">
                  <c:v>9.5</c:v>
                </c:pt>
                <c:pt idx="83">
                  <c:v>9.2750000000000004</c:v>
                </c:pt>
                <c:pt idx="84">
                  <c:v>9.0500000000000007</c:v>
                </c:pt>
                <c:pt idx="85">
                  <c:v>11.508333333333333</c:v>
                </c:pt>
                <c:pt idx="86">
                  <c:v>10.108333333333334</c:v>
                </c:pt>
                <c:pt idx="87">
                  <c:v>9.9833333333333325</c:v>
                </c:pt>
                <c:pt idx="88">
                  <c:v>8.6833333333333336</c:v>
                </c:pt>
                <c:pt idx="89">
                  <c:v>10.108333333333334</c:v>
                </c:pt>
                <c:pt idx="90">
                  <c:v>10.050000000000001</c:v>
                </c:pt>
                <c:pt idx="91">
                  <c:v>9.9333333333333336</c:v>
                </c:pt>
                <c:pt idx="92">
                  <c:v>9.0833333333333339</c:v>
                </c:pt>
                <c:pt idx="93">
                  <c:v>9.9583333333333339</c:v>
                </c:pt>
                <c:pt idx="94">
                  <c:v>11.2</c:v>
                </c:pt>
                <c:pt idx="95">
                  <c:v>8.2750000000000004</c:v>
                </c:pt>
                <c:pt idx="96">
                  <c:v>9.4666666666666668</c:v>
                </c:pt>
                <c:pt idx="97">
                  <c:v>9.25</c:v>
                </c:pt>
                <c:pt idx="98">
                  <c:v>10.366666666666667</c:v>
                </c:pt>
                <c:pt idx="99">
                  <c:v>9.1166666666666654</c:v>
                </c:pt>
                <c:pt idx="100">
                  <c:v>10.875</c:v>
                </c:pt>
                <c:pt idx="101">
                  <c:v>9.6916666666666682</c:v>
                </c:pt>
                <c:pt idx="102">
                  <c:v>10.3</c:v>
                </c:pt>
                <c:pt idx="103">
                  <c:v>9.6</c:v>
                </c:pt>
                <c:pt idx="104">
                  <c:v>7.9</c:v>
                </c:pt>
                <c:pt idx="105">
                  <c:v>9.6999999999999993</c:v>
                </c:pt>
                <c:pt idx="106">
                  <c:v>7.833333333333333</c:v>
                </c:pt>
                <c:pt idx="107">
                  <c:v>9.4</c:v>
                </c:pt>
                <c:pt idx="108">
                  <c:v>11.05</c:v>
                </c:pt>
                <c:pt idx="109">
                  <c:v>10.933333333333335</c:v>
                </c:pt>
                <c:pt idx="110">
                  <c:v>10</c:v>
                </c:pt>
                <c:pt idx="111">
                  <c:v>9.8083333333333336</c:v>
                </c:pt>
                <c:pt idx="112">
                  <c:v>9.1</c:v>
                </c:pt>
                <c:pt idx="113">
                  <c:v>10.675000000000001</c:v>
                </c:pt>
                <c:pt idx="114">
                  <c:v>10.324999999999999</c:v>
                </c:pt>
                <c:pt idx="115">
                  <c:v>9.65</c:v>
                </c:pt>
                <c:pt idx="116">
                  <c:v>8.9583333333333339</c:v>
                </c:pt>
                <c:pt idx="117">
                  <c:v>10.383333333333333</c:v>
                </c:pt>
                <c:pt idx="118">
                  <c:v>11.324999999999999</c:v>
                </c:pt>
                <c:pt idx="119">
                  <c:v>10.708333333333334</c:v>
                </c:pt>
                <c:pt idx="120">
                  <c:v>10.8</c:v>
                </c:pt>
                <c:pt idx="121">
                  <c:v>11.141666666666666</c:v>
                </c:pt>
                <c:pt idx="122">
                  <c:v>9.7083333333333339</c:v>
                </c:pt>
                <c:pt idx="123">
                  <c:v>10.608333333333333</c:v>
                </c:pt>
                <c:pt idx="124">
                  <c:v>11.008333333333333</c:v>
                </c:pt>
                <c:pt idx="125">
                  <c:v>10.333333333333334</c:v>
                </c:pt>
                <c:pt idx="126">
                  <c:v>12.175000000000001</c:v>
                </c:pt>
                <c:pt idx="127">
                  <c:v>11.033333333333331</c:v>
                </c:pt>
                <c:pt idx="128">
                  <c:v>11.425000000000001</c:v>
                </c:pt>
                <c:pt idx="129">
                  <c:v>11.608333333333333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1360-4D6D-A0C0-F51FA46C1456}"/>
            </c:ext>
          </c:extLst>
        </c:ser>
        <c:ser>
          <c:idx val="17"/>
          <c:order val="17"/>
          <c:tx>
            <c:strRef>
              <c:f>ср.Год!$S$1</c:f>
              <c:strCache>
                <c:ptCount val="1"/>
              </c:strCache>
            </c:strRef>
          </c:tx>
          <c:spPr>
            <a:ln w="14113">
              <a:solidFill>
                <a:srgbClr val="33CCCC"/>
              </a:solidFill>
              <a:prstDash val="solid"/>
            </a:ln>
          </c:spPr>
          <c:marker>
            <c:symbol val="none"/>
          </c:marker>
          <c:cat>
            <c:numRef>
              <c:f>ср.Год!$A$2:$A$134</c:f>
              <c:numCache>
                <c:formatCode>General</c:formatCode>
                <c:ptCount val="133"/>
                <c:pt idx="0">
                  <c:v>1881</c:v>
                </c:pt>
                <c:pt idx="1">
                  <c:v>1882</c:v>
                </c:pt>
                <c:pt idx="2">
                  <c:v>1883</c:v>
                </c:pt>
                <c:pt idx="3">
                  <c:v>1884</c:v>
                </c:pt>
                <c:pt idx="4">
                  <c:v>1885</c:v>
                </c:pt>
                <c:pt idx="5">
                  <c:v>1886</c:v>
                </c:pt>
                <c:pt idx="6">
                  <c:v>1887</c:v>
                </c:pt>
                <c:pt idx="7">
                  <c:v>1888</c:v>
                </c:pt>
                <c:pt idx="8">
                  <c:v>1889</c:v>
                </c:pt>
                <c:pt idx="9">
                  <c:v>1890</c:v>
                </c:pt>
                <c:pt idx="10">
                  <c:v>1891</c:v>
                </c:pt>
                <c:pt idx="11">
                  <c:v>1892</c:v>
                </c:pt>
                <c:pt idx="12">
                  <c:v>1893</c:v>
                </c:pt>
                <c:pt idx="13">
                  <c:v>1894</c:v>
                </c:pt>
                <c:pt idx="14">
                  <c:v>1895</c:v>
                </c:pt>
                <c:pt idx="15">
                  <c:v>1896</c:v>
                </c:pt>
                <c:pt idx="16">
                  <c:v>1897</c:v>
                </c:pt>
                <c:pt idx="17">
                  <c:v>1898</c:v>
                </c:pt>
                <c:pt idx="18">
                  <c:v>1899</c:v>
                </c:pt>
                <c:pt idx="19">
                  <c:v>1900</c:v>
                </c:pt>
                <c:pt idx="20">
                  <c:v>1901</c:v>
                </c:pt>
                <c:pt idx="21">
                  <c:v>1902</c:v>
                </c:pt>
                <c:pt idx="22">
                  <c:v>1903</c:v>
                </c:pt>
                <c:pt idx="23">
                  <c:v>1904</c:v>
                </c:pt>
                <c:pt idx="24">
                  <c:v>1905</c:v>
                </c:pt>
                <c:pt idx="25">
                  <c:v>1906</c:v>
                </c:pt>
                <c:pt idx="26">
                  <c:v>1907</c:v>
                </c:pt>
                <c:pt idx="27">
                  <c:v>1908</c:v>
                </c:pt>
                <c:pt idx="28">
                  <c:v>1909</c:v>
                </c:pt>
                <c:pt idx="29">
                  <c:v>1910</c:v>
                </c:pt>
                <c:pt idx="30">
                  <c:v>1911</c:v>
                </c:pt>
                <c:pt idx="31">
                  <c:v>1912</c:v>
                </c:pt>
                <c:pt idx="32">
                  <c:v>1913</c:v>
                </c:pt>
                <c:pt idx="33">
                  <c:v>1914</c:v>
                </c:pt>
                <c:pt idx="34">
                  <c:v>1915</c:v>
                </c:pt>
                <c:pt idx="35">
                  <c:v>1916</c:v>
                </c:pt>
                <c:pt idx="36">
                  <c:v>1917</c:v>
                </c:pt>
                <c:pt idx="37">
                  <c:v>1918</c:v>
                </c:pt>
                <c:pt idx="38">
                  <c:v>1919</c:v>
                </c:pt>
                <c:pt idx="39">
                  <c:v>1920</c:v>
                </c:pt>
                <c:pt idx="40">
                  <c:v>1921</c:v>
                </c:pt>
                <c:pt idx="41">
                  <c:v>1922</c:v>
                </c:pt>
                <c:pt idx="42">
                  <c:v>1923</c:v>
                </c:pt>
                <c:pt idx="43">
                  <c:v>1924</c:v>
                </c:pt>
                <c:pt idx="44">
                  <c:v>1925</c:v>
                </c:pt>
                <c:pt idx="45">
                  <c:v>1926</c:v>
                </c:pt>
                <c:pt idx="46">
                  <c:v>1927</c:v>
                </c:pt>
                <c:pt idx="47">
                  <c:v>1928</c:v>
                </c:pt>
                <c:pt idx="48">
                  <c:v>1929</c:v>
                </c:pt>
                <c:pt idx="49">
                  <c:v>1930</c:v>
                </c:pt>
                <c:pt idx="50">
                  <c:v>1931</c:v>
                </c:pt>
                <c:pt idx="51">
                  <c:v>1932</c:v>
                </c:pt>
                <c:pt idx="52">
                  <c:v>1933</c:v>
                </c:pt>
                <c:pt idx="53">
                  <c:v>1934</c:v>
                </c:pt>
                <c:pt idx="54">
                  <c:v>1935</c:v>
                </c:pt>
                <c:pt idx="55">
                  <c:v>1936</c:v>
                </c:pt>
                <c:pt idx="56">
                  <c:v>1937</c:v>
                </c:pt>
                <c:pt idx="57">
                  <c:v>1938</c:v>
                </c:pt>
                <c:pt idx="58">
                  <c:v>1939</c:v>
                </c:pt>
                <c:pt idx="59">
                  <c:v>1940</c:v>
                </c:pt>
                <c:pt idx="60">
                  <c:v>1941</c:v>
                </c:pt>
                <c:pt idx="61">
                  <c:v>1942</c:v>
                </c:pt>
                <c:pt idx="62">
                  <c:v>1943</c:v>
                </c:pt>
                <c:pt idx="63">
                  <c:v>1944</c:v>
                </c:pt>
                <c:pt idx="64">
                  <c:v>1945</c:v>
                </c:pt>
                <c:pt idx="65">
                  <c:v>1946</c:v>
                </c:pt>
                <c:pt idx="66">
                  <c:v>1947</c:v>
                </c:pt>
                <c:pt idx="67">
                  <c:v>1948</c:v>
                </c:pt>
                <c:pt idx="68">
                  <c:v>1949</c:v>
                </c:pt>
                <c:pt idx="69">
                  <c:v>1950</c:v>
                </c:pt>
                <c:pt idx="70">
                  <c:v>1951</c:v>
                </c:pt>
                <c:pt idx="71">
                  <c:v>1952</c:v>
                </c:pt>
                <c:pt idx="72">
                  <c:v>1953</c:v>
                </c:pt>
                <c:pt idx="73">
                  <c:v>1954</c:v>
                </c:pt>
                <c:pt idx="74">
                  <c:v>1955</c:v>
                </c:pt>
                <c:pt idx="75">
                  <c:v>1956</c:v>
                </c:pt>
                <c:pt idx="76">
                  <c:v>1957</c:v>
                </c:pt>
                <c:pt idx="77">
                  <c:v>1958</c:v>
                </c:pt>
                <c:pt idx="78">
                  <c:v>1959</c:v>
                </c:pt>
                <c:pt idx="79">
                  <c:v>1960</c:v>
                </c:pt>
                <c:pt idx="80">
                  <c:v>1961</c:v>
                </c:pt>
                <c:pt idx="81">
                  <c:v>1962</c:v>
                </c:pt>
                <c:pt idx="82">
                  <c:v>1963</c:v>
                </c:pt>
                <c:pt idx="83">
                  <c:v>1964</c:v>
                </c:pt>
                <c:pt idx="84">
                  <c:v>1965</c:v>
                </c:pt>
                <c:pt idx="85">
                  <c:v>1966</c:v>
                </c:pt>
                <c:pt idx="86">
                  <c:v>1967</c:v>
                </c:pt>
                <c:pt idx="87">
                  <c:v>1968</c:v>
                </c:pt>
                <c:pt idx="88">
                  <c:v>1969</c:v>
                </c:pt>
                <c:pt idx="89">
                  <c:v>1970</c:v>
                </c:pt>
                <c:pt idx="90">
                  <c:v>1971</c:v>
                </c:pt>
                <c:pt idx="91">
                  <c:v>1972</c:v>
                </c:pt>
                <c:pt idx="92">
                  <c:v>1973</c:v>
                </c:pt>
                <c:pt idx="93">
                  <c:v>1974</c:v>
                </c:pt>
                <c:pt idx="94">
                  <c:v>1975</c:v>
                </c:pt>
                <c:pt idx="95">
                  <c:v>1976</c:v>
                </c:pt>
                <c:pt idx="96">
                  <c:v>1977</c:v>
                </c:pt>
                <c:pt idx="97">
                  <c:v>1978</c:v>
                </c:pt>
                <c:pt idx="98">
                  <c:v>1979</c:v>
                </c:pt>
                <c:pt idx="99">
                  <c:v>1980</c:v>
                </c:pt>
                <c:pt idx="100">
                  <c:v>1981</c:v>
                </c:pt>
                <c:pt idx="101">
                  <c:v>1982</c:v>
                </c:pt>
                <c:pt idx="102">
                  <c:v>1983</c:v>
                </c:pt>
                <c:pt idx="103">
                  <c:v>1984</c:v>
                </c:pt>
                <c:pt idx="104">
                  <c:v>1985</c:v>
                </c:pt>
                <c:pt idx="105">
                  <c:v>1986</c:v>
                </c:pt>
                <c:pt idx="106">
                  <c:v>1987</c:v>
                </c:pt>
                <c:pt idx="107">
                  <c:v>1988</c:v>
                </c:pt>
                <c:pt idx="108">
                  <c:v>1989</c:v>
                </c:pt>
                <c:pt idx="109">
                  <c:v>1990</c:v>
                </c:pt>
                <c:pt idx="110">
                  <c:v>1991</c:v>
                </c:pt>
                <c:pt idx="111">
                  <c:v>1992</c:v>
                </c:pt>
                <c:pt idx="112">
                  <c:v>1993</c:v>
                </c:pt>
                <c:pt idx="113">
                  <c:v>1994</c:v>
                </c:pt>
                <c:pt idx="114">
                  <c:v>1995</c:v>
                </c:pt>
                <c:pt idx="115">
                  <c:v>1996</c:v>
                </c:pt>
                <c:pt idx="116">
                  <c:v>1997</c:v>
                </c:pt>
                <c:pt idx="117">
                  <c:v>1998</c:v>
                </c:pt>
                <c:pt idx="118">
                  <c:v>1999</c:v>
                </c:pt>
                <c:pt idx="119">
                  <c:v>2000</c:v>
                </c:pt>
                <c:pt idx="120">
                  <c:v>2001</c:v>
                </c:pt>
                <c:pt idx="121">
                  <c:v>2002</c:v>
                </c:pt>
                <c:pt idx="122">
                  <c:v>2003</c:v>
                </c:pt>
                <c:pt idx="123">
                  <c:v>2004</c:v>
                </c:pt>
                <c:pt idx="124">
                  <c:v>2005</c:v>
                </c:pt>
                <c:pt idx="125">
                  <c:v>2006</c:v>
                </c:pt>
                <c:pt idx="126">
                  <c:v>2007</c:v>
                </c:pt>
                <c:pt idx="127">
                  <c:v>2008</c:v>
                </c:pt>
                <c:pt idx="128">
                  <c:v>2009</c:v>
                </c:pt>
                <c:pt idx="129">
                  <c:v>2010</c:v>
                </c:pt>
                <c:pt idx="130">
                  <c:v>2011</c:v>
                </c:pt>
                <c:pt idx="131">
                  <c:v>2012</c:v>
                </c:pt>
                <c:pt idx="132">
                  <c:v>2013</c:v>
                </c:pt>
              </c:numCache>
            </c:numRef>
          </c:cat>
          <c:val>
            <c:numRef>
              <c:f>ср.Год!$S$2:$S$134</c:f>
              <c:numCache>
                <c:formatCode>0.00</c:formatCode>
                <c:ptCount val="133"/>
                <c:pt idx="0">
                  <c:v>3.85</c:v>
                </c:pt>
                <c:pt idx="1">
                  <c:v>6.125</c:v>
                </c:pt>
                <c:pt idx="2">
                  <c:v>5.4333333333333309</c:v>
                </c:pt>
                <c:pt idx="3">
                  <c:v>5.5583333333333327</c:v>
                </c:pt>
                <c:pt idx="4">
                  <c:v>6.3250000000000002</c:v>
                </c:pt>
                <c:pt idx="5">
                  <c:v>6.0083333333333337</c:v>
                </c:pt>
                <c:pt idx="6">
                  <c:v>5.9749999999999996</c:v>
                </c:pt>
                <c:pt idx="7">
                  <c:v>4.4083333333333341</c:v>
                </c:pt>
                <c:pt idx="8">
                  <c:v>5.1833333333333327</c:v>
                </c:pt>
                <c:pt idx="9">
                  <c:v>5.6416666666666666</c:v>
                </c:pt>
                <c:pt idx="10">
                  <c:v>5.4749999999999996</c:v>
                </c:pt>
                <c:pt idx="11">
                  <c:v>5.8833333333333337</c:v>
                </c:pt>
                <c:pt idx="12">
                  <c:v>4.2166666666666659</c:v>
                </c:pt>
                <c:pt idx="13">
                  <c:v>5.0666666666666673</c:v>
                </c:pt>
                <c:pt idx="14">
                  <c:v>5.2750000000000004</c:v>
                </c:pt>
                <c:pt idx="15">
                  <c:v>5.0083333333333329</c:v>
                </c:pt>
                <c:pt idx="16">
                  <c:v>6.4</c:v>
                </c:pt>
                <c:pt idx="17">
                  <c:v>5.4749999999999996</c:v>
                </c:pt>
                <c:pt idx="18">
                  <c:v>5.7</c:v>
                </c:pt>
                <c:pt idx="19">
                  <c:v>5.5333333333333341</c:v>
                </c:pt>
                <c:pt idx="20">
                  <c:v>6.2833333333333341</c:v>
                </c:pt>
                <c:pt idx="21">
                  <c:v>4.6500000000000004</c:v>
                </c:pt>
                <c:pt idx="22">
                  <c:v>6.8166666666666673</c:v>
                </c:pt>
                <c:pt idx="23">
                  <c:v>4.9833333333333334</c:v>
                </c:pt>
                <c:pt idx="24">
                  <c:v>5.85</c:v>
                </c:pt>
                <c:pt idx="25">
                  <c:v>6.5666666666666664</c:v>
                </c:pt>
                <c:pt idx="26">
                  <c:v>4.0916666666666659</c:v>
                </c:pt>
                <c:pt idx="27">
                  <c:v>4.0999999999999996</c:v>
                </c:pt>
                <c:pt idx="28">
                  <c:v>5.0583333333333327</c:v>
                </c:pt>
                <c:pt idx="29">
                  <c:v>6.5416666666666652</c:v>
                </c:pt>
                <c:pt idx="30">
                  <c:v>4.6833333333333336</c:v>
                </c:pt>
                <c:pt idx="31">
                  <c:v>4.1333333333333329</c:v>
                </c:pt>
                <c:pt idx="32">
                  <c:v>6.25</c:v>
                </c:pt>
                <c:pt idx="33">
                  <c:v>5.9833333333333334</c:v>
                </c:pt>
                <c:pt idx="34">
                  <c:v>5.4749999999999996</c:v>
                </c:pt>
                <c:pt idx="35">
                  <c:v>5.55</c:v>
                </c:pt>
                <c:pt idx="36">
                  <c:v>4.4000000000000004</c:v>
                </c:pt>
                <c:pt idx="37">
                  <c:v>5.7833333333333341</c:v>
                </c:pt>
                <c:pt idx="38">
                  <c:v>4.5333333333333332</c:v>
                </c:pt>
                <c:pt idx="39">
                  <c:v>5.4833333333333343</c:v>
                </c:pt>
                <c:pt idx="40">
                  <c:v>5.4666666666666677</c:v>
                </c:pt>
                <c:pt idx="41">
                  <c:v>5.2916666666666652</c:v>
                </c:pt>
                <c:pt idx="42">
                  <c:v>5.958333333333333</c:v>
                </c:pt>
                <c:pt idx="43">
                  <c:v>4.9583333333333348</c:v>
                </c:pt>
                <c:pt idx="44">
                  <c:v>6.5416666666666679</c:v>
                </c:pt>
                <c:pt idx="45">
                  <c:v>5.583333333333333</c:v>
                </c:pt>
                <c:pt idx="46">
                  <c:v>5.2416666666666654</c:v>
                </c:pt>
                <c:pt idx="47">
                  <c:v>4.2333333333333325</c:v>
                </c:pt>
                <c:pt idx="48">
                  <c:v>4.4666666666666659</c:v>
                </c:pt>
                <c:pt idx="49">
                  <c:v>5.9333333333333336</c:v>
                </c:pt>
                <c:pt idx="50">
                  <c:v>4.541666666666667</c:v>
                </c:pt>
                <c:pt idx="51">
                  <c:v>6.125</c:v>
                </c:pt>
                <c:pt idx="52">
                  <c:v>3.6916666666666664</c:v>
                </c:pt>
                <c:pt idx="53">
                  <c:v>6.5</c:v>
                </c:pt>
                <c:pt idx="54">
                  <c:v>5.4249999999999998</c:v>
                </c:pt>
                <c:pt idx="55">
                  <c:v>6.7666666666666657</c:v>
                </c:pt>
                <c:pt idx="56">
                  <c:v>6.3166666666666664</c:v>
                </c:pt>
                <c:pt idx="57">
                  <c:v>6.875</c:v>
                </c:pt>
                <c:pt idx="58">
                  <c:v>6.5250000000000004</c:v>
                </c:pt>
                <c:pt idx="59">
                  <c:v>4.3499999999999996</c:v>
                </c:pt>
                <c:pt idx="60">
                  <c:v>3.5750000000000002</c:v>
                </c:pt>
                <c:pt idx="61">
                  <c:v>2.9083333333333328</c:v>
                </c:pt>
                <c:pt idx="62">
                  <c:v>5.6</c:v>
                </c:pt>
                <c:pt idx="63">
                  <c:v>6.0750000000000002</c:v>
                </c:pt>
                <c:pt idx="64">
                  <c:v>4.2666666666666666</c:v>
                </c:pt>
                <c:pt idx="65">
                  <c:v>5.875</c:v>
                </c:pt>
                <c:pt idx="66">
                  <c:v>5.3166666666666655</c:v>
                </c:pt>
                <c:pt idx="67">
                  <c:v>6.1916666666666655</c:v>
                </c:pt>
                <c:pt idx="68">
                  <c:v>6.4249999999999998</c:v>
                </c:pt>
                <c:pt idx="69">
                  <c:v>5.4666666666666686</c:v>
                </c:pt>
                <c:pt idx="70">
                  <c:v>5.7</c:v>
                </c:pt>
                <c:pt idx="71">
                  <c:v>5.625</c:v>
                </c:pt>
                <c:pt idx="72">
                  <c:v>5.1583333333333341</c:v>
                </c:pt>
                <c:pt idx="73">
                  <c:v>5.1916666666666673</c:v>
                </c:pt>
                <c:pt idx="74">
                  <c:v>5.6749999999999998</c:v>
                </c:pt>
                <c:pt idx="75">
                  <c:v>3.7583333333333329</c:v>
                </c:pt>
                <c:pt idx="76">
                  <c:v>6.2750000000000004</c:v>
                </c:pt>
                <c:pt idx="77">
                  <c:v>5.5333333333333323</c:v>
                </c:pt>
                <c:pt idx="78">
                  <c:v>5.7166666666666659</c:v>
                </c:pt>
                <c:pt idx="79">
                  <c:v>6.2833333333333341</c:v>
                </c:pt>
                <c:pt idx="80">
                  <c:v>6.5416666666666652</c:v>
                </c:pt>
                <c:pt idx="81">
                  <c:v>6.216666666666665</c:v>
                </c:pt>
                <c:pt idx="82">
                  <c:v>5.0750000000000002</c:v>
                </c:pt>
                <c:pt idx="83">
                  <c:v>5.416666666666667</c:v>
                </c:pt>
                <c:pt idx="84">
                  <c:v>4.7333333333333334</c:v>
                </c:pt>
                <c:pt idx="85">
                  <c:v>7.166666666666667</c:v>
                </c:pt>
                <c:pt idx="86">
                  <c:v>5.875</c:v>
                </c:pt>
                <c:pt idx="87">
                  <c:v>5.4083333333333323</c:v>
                </c:pt>
                <c:pt idx="88">
                  <c:v>4.3416666666666659</c:v>
                </c:pt>
                <c:pt idx="89">
                  <c:v>5.2333333333333343</c:v>
                </c:pt>
                <c:pt idx="90">
                  <c:v>5.25</c:v>
                </c:pt>
                <c:pt idx="91">
                  <c:v>5.8833333333333337</c:v>
                </c:pt>
                <c:pt idx="92">
                  <c:v>4.9083333333333332</c:v>
                </c:pt>
                <c:pt idx="93">
                  <c:v>5.7166666666666659</c:v>
                </c:pt>
                <c:pt idx="94">
                  <c:v>6.8916666666666666</c:v>
                </c:pt>
                <c:pt idx="95">
                  <c:v>3.3916666666666671</c:v>
                </c:pt>
                <c:pt idx="96">
                  <c:v>4.9333333333333327</c:v>
                </c:pt>
                <c:pt idx="97">
                  <c:v>4.3499999999999996</c:v>
                </c:pt>
                <c:pt idx="98">
                  <c:v>5.3416666666666677</c:v>
                </c:pt>
                <c:pt idx="99">
                  <c:v>4.0750000000000002</c:v>
                </c:pt>
                <c:pt idx="100">
                  <c:v>6.375</c:v>
                </c:pt>
                <c:pt idx="101">
                  <c:v>5.8</c:v>
                </c:pt>
                <c:pt idx="102">
                  <c:v>6.05</c:v>
                </c:pt>
                <c:pt idx="103">
                  <c:v>4.9000000000000004</c:v>
                </c:pt>
                <c:pt idx="104">
                  <c:v>3.2416666666666667</c:v>
                </c:pt>
                <c:pt idx="105">
                  <c:v>4.9416666666666664</c:v>
                </c:pt>
                <c:pt idx="106">
                  <c:v>2.6416666666666666</c:v>
                </c:pt>
                <c:pt idx="107">
                  <c:v>5.1666666666666679</c:v>
                </c:pt>
                <c:pt idx="108">
                  <c:v>7.3416666666666677</c:v>
                </c:pt>
                <c:pt idx="109">
                  <c:v>6.7583333333333337</c:v>
                </c:pt>
                <c:pt idx="110">
                  <c:v>7.3250000000000002</c:v>
                </c:pt>
                <c:pt idx="111">
                  <c:v>6.7</c:v>
                </c:pt>
                <c:pt idx="112">
                  <c:v>5.9416666666666664</c:v>
                </c:pt>
                <c:pt idx="113">
                  <c:v>6.9416666666666655</c:v>
                </c:pt>
                <c:pt idx="114">
                  <c:v>7.5583333333333327</c:v>
                </c:pt>
                <c:pt idx="115">
                  <c:v>6.625</c:v>
                </c:pt>
                <c:pt idx="116">
                  <c:v>6.2333333333333352</c:v>
                </c:pt>
                <c:pt idx="117">
                  <c:v>6.7166666666666659</c:v>
                </c:pt>
                <c:pt idx="118">
                  <c:v>8.2916666666666661</c:v>
                </c:pt>
                <c:pt idx="119">
                  <c:v>8.1</c:v>
                </c:pt>
                <c:pt idx="120">
                  <c:v>7.6916666666666664</c:v>
                </c:pt>
                <c:pt idx="121">
                  <c:v>7.633333333333332</c:v>
                </c:pt>
                <c:pt idx="122">
                  <c:v>6.4083333333333323</c:v>
                </c:pt>
                <c:pt idx="123">
                  <c:v>7.1166666666666671</c:v>
                </c:pt>
                <c:pt idx="124">
                  <c:v>8.125</c:v>
                </c:pt>
                <c:pt idx="125">
                  <c:v>7.0583333333333327</c:v>
                </c:pt>
                <c:pt idx="126">
                  <c:v>7.916666666666667</c:v>
                </c:pt>
                <c:pt idx="127">
                  <c:v>7.7833333333333341</c:v>
                </c:pt>
                <c:pt idx="128">
                  <c:v>7.3583333333333316</c:v>
                </c:pt>
                <c:pt idx="129">
                  <c:v>7.8166666666666664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1360-4D6D-A0C0-F51FA46C1456}"/>
            </c:ext>
          </c:extLst>
        </c:ser>
        <c:ser>
          <c:idx val="18"/>
          <c:order val="18"/>
          <c:tx>
            <c:strRef>
              <c:f>ср.Год!$T$1</c:f>
              <c:strCache>
                <c:ptCount val="1"/>
              </c:strCache>
            </c:strRef>
          </c:tx>
          <c:spPr>
            <a:ln w="14113">
              <a:solidFill>
                <a:srgbClr val="99CC00"/>
              </a:solidFill>
              <a:prstDash val="solid"/>
            </a:ln>
          </c:spPr>
          <c:marker>
            <c:symbol val="none"/>
          </c:marker>
          <c:cat>
            <c:numRef>
              <c:f>ср.Год!$A$2:$A$134</c:f>
              <c:numCache>
                <c:formatCode>General</c:formatCode>
                <c:ptCount val="133"/>
                <c:pt idx="0">
                  <c:v>1881</c:v>
                </c:pt>
                <c:pt idx="1">
                  <c:v>1882</c:v>
                </c:pt>
                <c:pt idx="2">
                  <c:v>1883</c:v>
                </c:pt>
                <c:pt idx="3">
                  <c:v>1884</c:v>
                </c:pt>
                <c:pt idx="4">
                  <c:v>1885</c:v>
                </c:pt>
                <c:pt idx="5">
                  <c:v>1886</c:v>
                </c:pt>
                <c:pt idx="6">
                  <c:v>1887</c:v>
                </c:pt>
                <c:pt idx="7">
                  <c:v>1888</c:v>
                </c:pt>
                <c:pt idx="8">
                  <c:v>1889</c:v>
                </c:pt>
                <c:pt idx="9">
                  <c:v>1890</c:v>
                </c:pt>
                <c:pt idx="10">
                  <c:v>1891</c:v>
                </c:pt>
                <c:pt idx="11">
                  <c:v>1892</c:v>
                </c:pt>
                <c:pt idx="12">
                  <c:v>1893</c:v>
                </c:pt>
                <c:pt idx="13">
                  <c:v>1894</c:v>
                </c:pt>
                <c:pt idx="14">
                  <c:v>1895</c:v>
                </c:pt>
                <c:pt idx="15">
                  <c:v>1896</c:v>
                </c:pt>
                <c:pt idx="16">
                  <c:v>1897</c:v>
                </c:pt>
                <c:pt idx="17">
                  <c:v>1898</c:v>
                </c:pt>
                <c:pt idx="18">
                  <c:v>1899</c:v>
                </c:pt>
                <c:pt idx="19">
                  <c:v>1900</c:v>
                </c:pt>
                <c:pt idx="20">
                  <c:v>1901</c:v>
                </c:pt>
                <c:pt idx="21">
                  <c:v>1902</c:v>
                </c:pt>
                <c:pt idx="22">
                  <c:v>1903</c:v>
                </c:pt>
                <c:pt idx="23">
                  <c:v>1904</c:v>
                </c:pt>
                <c:pt idx="24">
                  <c:v>1905</c:v>
                </c:pt>
                <c:pt idx="25">
                  <c:v>1906</c:v>
                </c:pt>
                <c:pt idx="26">
                  <c:v>1907</c:v>
                </c:pt>
                <c:pt idx="27">
                  <c:v>1908</c:v>
                </c:pt>
                <c:pt idx="28">
                  <c:v>1909</c:v>
                </c:pt>
                <c:pt idx="29">
                  <c:v>1910</c:v>
                </c:pt>
                <c:pt idx="30">
                  <c:v>1911</c:v>
                </c:pt>
                <c:pt idx="31">
                  <c:v>1912</c:v>
                </c:pt>
                <c:pt idx="32">
                  <c:v>1913</c:v>
                </c:pt>
                <c:pt idx="33">
                  <c:v>1914</c:v>
                </c:pt>
                <c:pt idx="34">
                  <c:v>1915</c:v>
                </c:pt>
                <c:pt idx="35">
                  <c:v>1916</c:v>
                </c:pt>
                <c:pt idx="36">
                  <c:v>1917</c:v>
                </c:pt>
                <c:pt idx="37">
                  <c:v>1918</c:v>
                </c:pt>
                <c:pt idx="38">
                  <c:v>1919</c:v>
                </c:pt>
                <c:pt idx="39">
                  <c:v>1920</c:v>
                </c:pt>
                <c:pt idx="40">
                  <c:v>1921</c:v>
                </c:pt>
                <c:pt idx="41">
                  <c:v>1922</c:v>
                </c:pt>
                <c:pt idx="42">
                  <c:v>1923</c:v>
                </c:pt>
                <c:pt idx="43">
                  <c:v>1924</c:v>
                </c:pt>
                <c:pt idx="44">
                  <c:v>1925</c:v>
                </c:pt>
                <c:pt idx="45">
                  <c:v>1926</c:v>
                </c:pt>
                <c:pt idx="46">
                  <c:v>1927</c:v>
                </c:pt>
                <c:pt idx="47">
                  <c:v>1928</c:v>
                </c:pt>
                <c:pt idx="48">
                  <c:v>1929</c:v>
                </c:pt>
                <c:pt idx="49">
                  <c:v>1930</c:v>
                </c:pt>
                <c:pt idx="50">
                  <c:v>1931</c:v>
                </c:pt>
                <c:pt idx="51">
                  <c:v>1932</c:v>
                </c:pt>
                <c:pt idx="52">
                  <c:v>1933</c:v>
                </c:pt>
                <c:pt idx="53">
                  <c:v>1934</c:v>
                </c:pt>
                <c:pt idx="54">
                  <c:v>1935</c:v>
                </c:pt>
                <c:pt idx="55">
                  <c:v>1936</c:v>
                </c:pt>
                <c:pt idx="56">
                  <c:v>1937</c:v>
                </c:pt>
                <c:pt idx="57">
                  <c:v>1938</c:v>
                </c:pt>
                <c:pt idx="58">
                  <c:v>1939</c:v>
                </c:pt>
                <c:pt idx="59">
                  <c:v>1940</c:v>
                </c:pt>
                <c:pt idx="60">
                  <c:v>1941</c:v>
                </c:pt>
                <c:pt idx="61">
                  <c:v>1942</c:v>
                </c:pt>
                <c:pt idx="62">
                  <c:v>1943</c:v>
                </c:pt>
                <c:pt idx="63">
                  <c:v>1944</c:v>
                </c:pt>
                <c:pt idx="64">
                  <c:v>1945</c:v>
                </c:pt>
                <c:pt idx="65">
                  <c:v>1946</c:v>
                </c:pt>
                <c:pt idx="66">
                  <c:v>1947</c:v>
                </c:pt>
                <c:pt idx="67">
                  <c:v>1948</c:v>
                </c:pt>
                <c:pt idx="68">
                  <c:v>1949</c:v>
                </c:pt>
                <c:pt idx="69">
                  <c:v>1950</c:v>
                </c:pt>
                <c:pt idx="70">
                  <c:v>1951</c:v>
                </c:pt>
                <c:pt idx="71">
                  <c:v>1952</c:v>
                </c:pt>
                <c:pt idx="72">
                  <c:v>1953</c:v>
                </c:pt>
                <c:pt idx="73">
                  <c:v>1954</c:v>
                </c:pt>
                <c:pt idx="74">
                  <c:v>1955</c:v>
                </c:pt>
                <c:pt idx="75">
                  <c:v>1956</c:v>
                </c:pt>
                <c:pt idx="76">
                  <c:v>1957</c:v>
                </c:pt>
                <c:pt idx="77">
                  <c:v>1958</c:v>
                </c:pt>
                <c:pt idx="78">
                  <c:v>1959</c:v>
                </c:pt>
                <c:pt idx="79">
                  <c:v>1960</c:v>
                </c:pt>
                <c:pt idx="80">
                  <c:v>1961</c:v>
                </c:pt>
                <c:pt idx="81">
                  <c:v>1962</c:v>
                </c:pt>
                <c:pt idx="82">
                  <c:v>1963</c:v>
                </c:pt>
                <c:pt idx="83">
                  <c:v>1964</c:v>
                </c:pt>
                <c:pt idx="84">
                  <c:v>1965</c:v>
                </c:pt>
                <c:pt idx="85">
                  <c:v>1966</c:v>
                </c:pt>
                <c:pt idx="86">
                  <c:v>1967</c:v>
                </c:pt>
                <c:pt idx="87">
                  <c:v>1968</c:v>
                </c:pt>
                <c:pt idx="88">
                  <c:v>1969</c:v>
                </c:pt>
                <c:pt idx="89">
                  <c:v>1970</c:v>
                </c:pt>
                <c:pt idx="90">
                  <c:v>1971</c:v>
                </c:pt>
                <c:pt idx="91">
                  <c:v>1972</c:v>
                </c:pt>
                <c:pt idx="92">
                  <c:v>1973</c:v>
                </c:pt>
                <c:pt idx="93">
                  <c:v>1974</c:v>
                </c:pt>
                <c:pt idx="94">
                  <c:v>1975</c:v>
                </c:pt>
                <c:pt idx="95">
                  <c:v>1976</c:v>
                </c:pt>
                <c:pt idx="96">
                  <c:v>1977</c:v>
                </c:pt>
                <c:pt idx="97">
                  <c:v>1978</c:v>
                </c:pt>
                <c:pt idx="98">
                  <c:v>1979</c:v>
                </c:pt>
                <c:pt idx="99">
                  <c:v>1980</c:v>
                </c:pt>
                <c:pt idx="100">
                  <c:v>1981</c:v>
                </c:pt>
                <c:pt idx="101">
                  <c:v>1982</c:v>
                </c:pt>
                <c:pt idx="102">
                  <c:v>1983</c:v>
                </c:pt>
                <c:pt idx="103">
                  <c:v>1984</c:v>
                </c:pt>
                <c:pt idx="104">
                  <c:v>1985</c:v>
                </c:pt>
                <c:pt idx="105">
                  <c:v>1986</c:v>
                </c:pt>
                <c:pt idx="106">
                  <c:v>1987</c:v>
                </c:pt>
                <c:pt idx="107">
                  <c:v>1988</c:v>
                </c:pt>
                <c:pt idx="108">
                  <c:v>1989</c:v>
                </c:pt>
                <c:pt idx="109">
                  <c:v>1990</c:v>
                </c:pt>
                <c:pt idx="110">
                  <c:v>1991</c:v>
                </c:pt>
                <c:pt idx="111">
                  <c:v>1992</c:v>
                </c:pt>
                <c:pt idx="112">
                  <c:v>1993</c:v>
                </c:pt>
                <c:pt idx="113">
                  <c:v>1994</c:v>
                </c:pt>
                <c:pt idx="114">
                  <c:v>1995</c:v>
                </c:pt>
                <c:pt idx="115">
                  <c:v>1996</c:v>
                </c:pt>
                <c:pt idx="116">
                  <c:v>1997</c:v>
                </c:pt>
                <c:pt idx="117">
                  <c:v>1998</c:v>
                </c:pt>
                <c:pt idx="118">
                  <c:v>1999</c:v>
                </c:pt>
                <c:pt idx="119">
                  <c:v>2000</c:v>
                </c:pt>
                <c:pt idx="120">
                  <c:v>2001</c:v>
                </c:pt>
                <c:pt idx="121">
                  <c:v>2002</c:v>
                </c:pt>
                <c:pt idx="122">
                  <c:v>2003</c:v>
                </c:pt>
                <c:pt idx="123">
                  <c:v>2004</c:v>
                </c:pt>
                <c:pt idx="124">
                  <c:v>2005</c:v>
                </c:pt>
                <c:pt idx="125">
                  <c:v>2006</c:v>
                </c:pt>
                <c:pt idx="126">
                  <c:v>2007</c:v>
                </c:pt>
                <c:pt idx="127">
                  <c:v>2008</c:v>
                </c:pt>
                <c:pt idx="128">
                  <c:v>2009</c:v>
                </c:pt>
                <c:pt idx="129">
                  <c:v>2010</c:v>
                </c:pt>
                <c:pt idx="130">
                  <c:v>2011</c:v>
                </c:pt>
                <c:pt idx="131">
                  <c:v>2012</c:v>
                </c:pt>
                <c:pt idx="132">
                  <c:v>2013</c:v>
                </c:pt>
              </c:numCache>
            </c:numRef>
          </c:cat>
          <c:val>
            <c:numRef>
              <c:f>ср.Год!$T$2:$T$134</c:f>
              <c:numCache>
                <c:formatCode>0.00</c:formatCode>
                <c:ptCount val="133"/>
                <c:pt idx="0">
                  <c:v>5.7916666666666679</c:v>
                </c:pt>
                <c:pt idx="1">
                  <c:v>8.0749999999999993</c:v>
                </c:pt>
                <c:pt idx="2">
                  <c:v>6.8666666666666663</c:v>
                </c:pt>
                <c:pt idx="3">
                  <c:v>7.0750000000000002</c:v>
                </c:pt>
                <c:pt idx="4">
                  <c:v>7.8833333333333329</c:v>
                </c:pt>
                <c:pt idx="5">
                  <c:v>7.6749999999999998</c:v>
                </c:pt>
                <c:pt idx="6">
                  <c:v>7.1583333333333323</c:v>
                </c:pt>
                <c:pt idx="7">
                  <c:v>5.8916666666666666</c:v>
                </c:pt>
                <c:pt idx="8">
                  <c:v>6.7249999999999996</c:v>
                </c:pt>
                <c:pt idx="9">
                  <c:v>7.5250000000000004</c:v>
                </c:pt>
                <c:pt idx="10">
                  <c:v>6.9666666666666659</c:v>
                </c:pt>
                <c:pt idx="11">
                  <c:v>7.5750000000000002</c:v>
                </c:pt>
                <c:pt idx="12">
                  <c:v>5.6916666666666673</c:v>
                </c:pt>
                <c:pt idx="13">
                  <c:v>6.25</c:v>
                </c:pt>
                <c:pt idx="14">
                  <c:v>7.0416666666666679</c:v>
                </c:pt>
                <c:pt idx="15">
                  <c:v>6.1749999999999998</c:v>
                </c:pt>
                <c:pt idx="16">
                  <c:v>7.5666666666666664</c:v>
                </c:pt>
                <c:pt idx="17">
                  <c:v>6.7083333333333348</c:v>
                </c:pt>
                <c:pt idx="18">
                  <c:v>7.4333333333333345</c:v>
                </c:pt>
                <c:pt idx="19">
                  <c:v>7.25</c:v>
                </c:pt>
                <c:pt idx="20">
                  <c:v>8.3833333333333329</c:v>
                </c:pt>
                <c:pt idx="21">
                  <c:v>6.3250000000000002</c:v>
                </c:pt>
                <c:pt idx="22">
                  <c:v>8.4499999999999993</c:v>
                </c:pt>
                <c:pt idx="23">
                  <c:v>6.9666666666666686</c:v>
                </c:pt>
                <c:pt idx="24">
                  <c:v>7.5916666666666686</c:v>
                </c:pt>
                <c:pt idx="25">
                  <c:v>8.3583333333333343</c:v>
                </c:pt>
                <c:pt idx="26">
                  <c:v>6.2416666666666671</c:v>
                </c:pt>
                <c:pt idx="27">
                  <c:v>5.9583333333333348</c:v>
                </c:pt>
                <c:pt idx="28">
                  <c:v>7.4666666666666659</c:v>
                </c:pt>
                <c:pt idx="29">
                  <c:v>8.1</c:v>
                </c:pt>
                <c:pt idx="30">
                  <c:v>5.9666666666666677</c:v>
                </c:pt>
                <c:pt idx="31">
                  <c:v>5.8166666666666664</c:v>
                </c:pt>
                <c:pt idx="32">
                  <c:v>7.833333333333333</c:v>
                </c:pt>
                <c:pt idx="33">
                  <c:v>7.458333333333333</c:v>
                </c:pt>
                <c:pt idx="34">
                  <c:v>7.3666666666666671</c:v>
                </c:pt>
                <c:pt idx="35">
                  <c:v>7.1</c:v>
                </c:pt>
                <c:pt idx="36">
                  <c:v>6.2166666666666677</c:v>
                </c:pt>
                <c:pt idx="37">
                  <c:v>7.4916666666666671</c:v>
                </c:pt>
                <c:pt idx="38">
                  <c:v>6.35</c:v>
                </c:pt>
                <c:pt idx="39">
                  <c:v>6.8083333333333336</c:v>
                </c:pt>
                <c:pt idx="40">
                  <c:v>7.0166666666666684</c:v>
                </c:pt>
                <c:pt idx="41">
                  <c:v>7.1416666666666657</c:v>
                </c:pt>
                <c:pt idx="42">
                  <c:v>7.9749999999999996</c:v>
                </c:pt>
                <c:pt idx="43">
                  <c:v>6.35</c:v>
                </c:pt>
                <c:pt idx="44">
                  <c:v>8.0749999999999993</c:v>
                </c:pt>
                <c:pt idx="45">
                  <c:v>7.2249999999999996</c:v>
                </c:pt>
                <c:pt idx="46">
                  <c:v>6.791666666666667</c:v>
                </c:pt>
                <c:pt idx="47">
                  <c:v>5.6333333333333329</c:v>
                </c:pt>
                <c:pt idx="48">
                  <c:v>5.7833333333333323</c:v>
                </c:pt>
                <c:pt idx="49">
                  <c:v>7.4666666666666659</c:v>
                </c:pt>
                <c:pt idx="50">
                  <c:v>6.208333333333333</c:v>
                </c:pt>
                <c:pt idx="51">
                  <c:v>7.3166666666666673</c:v>
                </c:pt>
                <c:pt idx="52">
                  <c:v>5.15</c:v>
                </c:pt>
                <c:pt idx="53">
                  <c:v>8.125</c:v>
                </c:pt>
                <c:pt idx="54">
                  <c:v>7.1666666666666652</c:v>
                </c:pt>
                <c:pt idx="55">
                  <c:v>8.2916666666666696</c:v>
                </c:pt>
                <c:pt idx="56">
                  <c:v>8.15</c:v>
                </c:pt>
                <c:pt idx="57">
                  <c:v>8.5</c:v>
                </c:pt>
                <c:pt idx="58">
                  <c:v>8.2416666666666654</c:v>
                </c:pt>
                <c:pt idx="59">
                  <c:v>6.2</c:v>
                </c:pt>
                <c:pt idx="60">
                  <c:v>5.658333333333335</c:v>
                </c:pt>
                <c:pt idx="61">
                  <c:v>4.791666666666667</c:v>
                </c:pt>
                <c:pt idx="62">
                  <c:v>7.2583333333333329</c:v>
                </c:pt>
                <c:pt idx="63">
                  <c:v>7.9</c:v>
                </c:pt>
                <c:pt idx="64">
                  <c:v>5.8</c:v>
                </c:pt>
                <c:pt idx="65">
                  <c:v>7.7333333333333352</c:v>
                </c:pt>
                <c:pt idx="66">
                  <c:v>7.375</c:v>
                </c:pt>
                <c:pt idx="67">
                  <c:v>7.6083333333333316</c:v>
                </c:pt>
                <c:pt idx="68">
                  <c:v>7.8666666666666663</c:v>
                </c:pt>
                <c:pt idx="69">
                  <c:v>7.1333333333333329</c:v>
                </c:pt>
                <c:pt idx="70">
                  <c:v>7.625</c:v>
                </c:pt>
                <c:pt idx="71">
                  <c:v>7.6833333333333336</c:v>
                </c:pt>
                <c:pt idx="72">
                  <c:v>6.65</c:v>
                </c:pt>
                <c:pt idx="73">
                  <c:v>6.708333333333333</c:v>
                </c:pt>
                <c:pt idx="74">
                  <c:v>7.6833333333333336</c:v>
                </c:pt>
                <c:pt idx="75">
                  <c:v>5.7666666666666666</c:v>
                </c:pt>
                <c:pt idx="76">
                  <c:v>8.2833333333333332</c:v>
                </c:pt>
                <c:pt idx="77">
                  <c:v>7.2166666666666659</c:v>
                </c:pt>
                <c:pt idx="78">
                  <c:v>6.9833333333333334</c:v>
                </c:pt>
                <c:pt idx="79">
                  <c:v>8.1666666666666661</c:v>
                </c:pt>
                <c:pt idx="80">
                  <c:v>7.9666666666666677</c:v>
                </c:pt>
                <c:pt idx="81">
                  <c:v>8.25</c:v>
                </c:pt>
                <c:pt idx="82">
                  <c:v>6.6416666666666684</c:v>
                </c:pt>
                <c:pt idx="83">
                  <c:v>7.05</c:v>
                </c:pt>
                <c:pt idx="84">
                  <c:v>6.5333333333333323</c:v>
                </c:pt>
                <c:pt idx="85">
                  <c:v>9.2166666666666668</c:v>
                </c:pt>
                <c:pt idx="86">
                  <c:v>7.625</c:v>
                </c:pt>
                <c:pt idx="87">
                  <c:v>7.5083333333333329</c:v>
                </c:pt>
                <c:pt idx="88">
                  <c:v>6.333333333333333</c:v>
                </c:pt>
                <c:pt idx="89">
                  <c:v>7.7166666666666659</c:v>
                </c:pt>
                <c:pt idx="90">
                  <c:v>7.8</c:v>
                </c:pt>
                <c:pt idx="91">
                  <c:v>7.85</c:v>
                </c:pt>
                <c:pt idx="92">
                  <c:v>7.0916666666666659</c:v>
                </c:pt>
                <c:pt idx="93">
                  <c:v>7.9666666666666659</c:v>
                </c:pt>
                <c:pt idx="94">
                  <c:v>9.4833333333333325</c:v>
                </c:pt>
                <c:pt idx="95">
                  <c:v>5.8</c:v>
                </c:pt>
                <c:pt idx="96">
                  <c:v>7.3250000000000002</c:v>
                </c:pt>
                <c:pt idx="97">
                  <c:v>6.5</c:v>
                </c:pt>
                <c:pt idx="98">
                  <c:v>7.758333333333332</c:v>
                </c:pt>
                <c:pt idx="99">
                  <c:v>6.2916666666666679</c:v>
                </c:pt>
                <c:pt idx="100">
                  <c:v>8.75</c:v>
                </c:pt>
                <c:pt idx="101">
                  <c:v>7.5333333333333323</c:v>
                </c:pt>
                <c:pt idx="102">
                  <c:v>8.7916666666666661</c:v>
                </c:pt>
                <c:pt idx="103">
                  <c:v>7.4416666666666655</c:v>
                </c:pt>
                <c:pt idx="104">
                  <c:v>6.0416666666666652</c:v>
                </c:pt>
                <c:pt idx="105">
                  <c:v>7.8166666666666655</c:v>
                </c:pt>
                <c:pt idx="106">
                  <c:v>5.2416666666666671</c:v>
                </c:pt>
                <c:pt idx="107">
                  <c:v>7.1083333333333343</c:v>
                </c:pt>
                <c:pt idx="108">
                  <c:v>9.375</c:v>
                </c:pt>
                <c:pt idx="109">
                  <c:v>9.0250000000000004</c:v>
                </c:pt>
                <c:pt idx="110">
                  <c:v>8.0749999999999993</c:v>
                </c:pt>
                <c:pt idx="111">
                  <c:v>8.0416666666666661</c:v>
                </c:pt>
                <c:pt idx="112">
                  <c:v>6.7583333333333329</c:v>
                </c:pt>
                <c:pt idx="113">
                  <c:v>7.95</c:v>
                </c:pt>
                <c:pt idx="114">
                  <c:v>8.4666666666666703</c:v>
                </c:pt>
                <c:pt idx="115">
                  <c:v>7.208333333333333</c:v>
                </c:pt>
                <c:pt idx="116">
                  <c:v>7.0333333333333323</c:v>
                </c:pt>
                <c:pt idx="117">
                  <c:v>8.0916666666666686</c:v>
                </c:pt>
                <c:pt idx="118">
                  <c:v>9.4083333333333332</c:v>
                </c:pt>
                <c:pt idx="119">
                  <c:v>8.8166666666666664</c:v>
                </c:pt>
                <c:pt idx="120">
                  <c:v>8.625</c:v>
                </c:pt>
                <c:pt idx="121">
                  <c:v>9.0833333333333339</c:v>
                </c:pt>
                <c:pt idx="122">
                  <c:v>7.6916666666666664</c:v>
                </c:pt>
                <c:pt idx="123">
                  <c:v>8.5083333333333346</c:v>
                </c:pt>
                <c:pt idx="124">
                  <c:v>8.7416666666666671</c:v>
                </c:pt>
                <c:pt idx="125">
                  <c:v>8.1333333333333346</c:v>
                </c:pt>
                <c:pt idx="126">
                  <c:v>9.8666666666666654</c:v>
                </c:pt>
                <c:pt idx="127">
                  <c:v>9.25</c:v>
                </c:pt>
                <c:pt idx="128">
                  <c:v>9.125</c:v>
                </c:pt>
                <c:pt idx="129">
                  <c:v>9.5749999999999993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1360-4D6D-A0C0-F51FA46C1456}"/>
            </c:ext>
          </c:extLst>
        </c:ser>
        <c:ser>
          <c:idx val="19"/>
          <c:order val="19"/>
          <c:tx>
            <c:strRef>
              <c:f>ср.Год!$U$1</c:f>
              <c:strCache>
                <c:ptCount val="1"/>
              </c:strCache>
            </c:strRef>
          </c:tx>
          <c:spPr>
            <a:ln w="14113">
              <a:solidFill>
                <a:srgbClr val="FFCC00"/>
              </a:solidFill>
              <a:prstDash val="solid"/>
            </a:ln>
          </c:spPr>
          <c:marker>
            <c:symbol val="none"/>
          </c:marker>
          <c:cat>
            <c:numRef>
              <c:f>ср.Год!$A$2:$A$134</c:f>
              <c:numCache>
                <c:formatCode>General</c:formatCode>
                <c:ptCount val="133"/>
                <c:pt idx="0">
                  <c:v>1881</c:v>
                </c:pt>
                <c:pt idx="1">
                  <c:v>1882</c:v>
                </c:pt>
                <c:pt idx="2">
                  <c:v>1883</c:v>
                </c:pt>
                <c:pt idx="3">
                  <c:v>1884</c:v>
                </c:pt>
                <c:pt idx="4">
                  <c:v>1885</c:v>
                </c:pt>
                <c:pt idx="5">
                  <c:v>1886</c:v>
                </c:pt>
                <c:pt idx="6">
                  <c:v>1887</c:v>
                </c:pt>
                <c:pt idx="7">
                  <c:v>1888</c:v>
                </c:pt>
                <c:pt idx="8">
                  <c:v>1889</c:v>
                </c:pt>
                <c:pt idx="9">
                  <c:v>1890</c:v>
                </c:pt>
                <c:pt idx="10">
                  <c:v>1891</c:v>
                </c:pt>
                <c:pt idx="11">
                  <c:v>1892</c:v>
                </c:pt>
                <c:pt idx="12">
                  <c:v>1893</c:v>
                </c:pt>
                <c:pt idx="13">
                  <c:v>1894</c:v>
                </c:pt>
                <c:pt idx="14">
                  <c:v>1895</c:v>
                </c:pt>
                <c:pt idx="15">
                  <c:v>1896</c:v>
                </c:pt>
                <c:pt idx="16">
                  <c:v>1897</c:v>
                </c:pt>
                <c:pt idx="17">
                  <c:v>1898</c:v>
                </c:pt>
                <c:pt idx="18">
                  <c:v>1899</c:v>
                </c:pt>
                <c:pt idx="19">
                  <c:v>1900</c:v>
                </c:pt>
                <c:pt idx="20">
                  <c:v>1901</c:v>
                </c:pt>
                <c:pt idx="21">
                  <c:v>1902</c:v>
                </c:pt>
                <c:pt idx="22">
                  <c:v>1903</c:v>
                </c:pt>
                <c:pt idx="23">
                  <c:v>1904</c:v>
                </c:pt>
                <c:pt idx="24">
                  <c:v>1905</c:v>
                </c:pt>
                <c:pt idx="25">
                  <c:v>1906</c:v>
                </c:pt>
                <c:pt idx="26">
                  <c:v>1907</c:v>
                </c:pt>
                <c:pt idx="27">
                  <c:v>1908</c:v>
                </c:pt>
                <c:pt idx="28">
                  <c:v>1909</c:v>
                </c:pt>
                <c:pt idx="29">
                  <c:v>1910</c:v>
                </c:pt>
                <c:pt idx="30">
                  <c:v>1911</c:v>
                </c:pt>
                <c:pt idx="31">
                  <c:v>1912</c:v>
                </c:pt>
                <c:pt idx="32">
                  <c:v>1913</c:v>
                </c:pt>
                <c:pt idx="33">
                  <c:v>1914</c:v>
                </c:pt>
                <c:pt idx="34">
                  <c:v>1915</c:v>
                </c:pt>
                <c:pt idx="35">
                  <c:v>1916</c:v>
                </c:pt>
                <c:pt idx="36">
                  <c:v>1917</c:v>
                </c:pt>
                <c:pt idx="37">
                  <c:v>1918</c:v>
                </c:pt>
                <c:pt idx="38">
                  <c:v>1919</c:v>
                </c:pt>
                <c:pt idx="39">
                  <c:v>1920</c:v>
                </c:pt>
                <c:pt idx="40">
                  <c:v>1921</c:v>
                </c:pt>
                <c:pt idx="41">
                  <c:v>1922</c:v>
                </c:pt>
                <c:pt idx="42">
                  <c:v>1923</c:v>
                </c:pt>
                <c:pt idx="43">
                  <c:v>1924</c:v>
                </c:pt>
                <c:pt idx="44">
                  <c:v>1925</c:v>
                </c:pt>
                <c:pt idx="45">
                  <c:v>1926</c:v>
                </c:pt>
                <c:pt idx="46">
                  <c:v>1927</c:v>
                </c:pt>
                <c:pt idx="47">
                  <c:v>1928</c:v>
                </c:pt>
                <c:pt idx="48">
                  <c:v>1929</c:v>
                </c:pt>
                <c:pt idx="49">
                  <c:v>1930</c:v>
                </c:pt>
                <c:pt idx="50">
                  <c:v>1931</c:v>
                </c:pt>
                <c:pt idx="51">
                  <c:v>1932</c:v>
                </c:pt>
                <c:pt idx="52">
                  <c:v>1933</c:v>
                </c:pt>
                <c:pt idx="53">
                  <c:v>1934</c:v>
                </c:pt>
                <c:pt idx="54">
                  <c:v>1935</c:v>
                </c:pt>
                <c:pt idx="55">
                  <c:v>1936</c:v>
                </c:pt>
                <c:pt idx="56">
                  <c:v>1937</c:v>
                </c:pt>
                <c:pt idx="57">
                  <c:v>1938</c:v>
                </c:pt>
                <c:pt idx="58">
                  <c:v>1939</c:v>
                </c:pt>
                <c:pt idx="59">
                  <c:v>1940</c:v>
                </c:pt>
                <c:pt idx="60">
                  <c:v>1941</c:v>
                </c:pt>
                <c:pt idx="61">
                  <c:v>1942</c:v>
                </c:pt>
                <c:pt idx="62">
                  <c:v>1943</c:v>
                </c:pt>
                <c:pt idx="63">
                  <c:v>1944</c:v>
                </c:pt>
                <c:pt idx="64">
                  <c:v>1945</c:v>
                </c:pt>
                <c:pt idx="65">
                  <c:v>1946</c:v>
                </c:pt>
                <c:pt idx="66">
                  <c:v>1947</c:v>
                </c:pt>
                <c:pt idx="67">
                  <c:v>1948</c:v>
                </c:pt>
                <c:pt idx="68">
                  <c:v>1949</c:v>
                </c:pt>
                <c:pt idx="69">
                  <c:v>1950</c:v>
                </c:pt>
                <c:pt idx="70">
                  <c:v>1951</c:v>
                </c:pt>
                <c:pt idx="71">
                  <c:v>1952</c:v>
                </c:pt>
                <c:pt idx="72">
                  <c:v>1953</c:v>
                </c:pt>
                <c:pt idx="73">
                  <c:v>1954</c:v>
                </c:pt>
                <c:pt idx="74">
                  <c:v>1955</c:v>
                </c:pt>
                <c:pt idx="75">
                  <c:v>1956</c:v>
                </c:pt>
                <c:pt idx="76">
                  <c:v>1957</c:v>
                </c:pt>
                <c:pt idx="77">
                  <c:v>1958</c:v>
                </c:pt>
                <c:pt idx="78">
                  <c:v>1959</c:v>
                </c:pt>
                <c:pt idx="79">
                  <c:v>1960</c:v>
                </c:pt>
                <c:pt idx="80">
                  <c:v>1961</c:v>
                </c:pt>
                <c:pt idx="81">
                  <c:v>1962</c:v>
                </c:pt>
                <c:pt idx="82">
                  <c:v>1963</c:v>
                </c:pt>
                <c:pt idx="83">
                  <c:v>1964</c:v>
                </c:pt>
                <c:pt idx="84">
                  <c:v>1965</c:v>
                </c:pt>
                <c:pt idx="85">
                  <c:v>1966</c:v>
                </c:pt>
                <c:pt idx="86">
                  <c:v>1967</c:v>
                </c:pt>
                <c:pt idx="87">
                  <c:v>1968</c:v>
                </c:pt>
                <c:pt idx="88">
                  <c:v>1969</c:v>
                </c:pt>
                <c:pt idx="89">
                  <c:v>1970</c:v>
                </c:pt>
                <c:pt idx="90">
                  <c:v>1971</c:v>
                </c:pt>
                <c:pt idx="91">
                  <c:v>1972</c:v>
                </c:pt>
                <c:pt idx="92">
                  <c:v>1973</c:v>
                </c:pt>
                <c:pt idx="93">
                  <c:v>1974</c:v>
                </c:pt>
                <c:pt idx="94">
                  <c:v>1975</c:v>
                </c:pt>
                <c:pt idx="95">
                  <c:v>1976</c:v>
                </c:pt>
                <c:pt idx="96">
                  <c:v>1977</c:v>
                </c:pt>
                <c:pt idx="97">
                  <c:v>1978</c:v>
                </c:pt>
                <c:pt idx="98">
                  <c:v>1979</c:v>
                </c:pt>
                <c:pt idx="99">
                  <c:v>1980</c:v>
                </c:pt>
                <c:pt idx="100">
                  <c:v>1981</c:v>
                </c:pt>
                <c:pt idx="101">
                  <c:v>1982</c:v>
                </c:pt>
                <c:pt idx="102">
                  <c:v>1983</c:v>
                </c:pt>
                <c:pt idx="103">
                  <c:v>1984</c:v>
                </c:pt>
                <c:pt idx="104">
                  <c:v>1985</c:v>
                </c:pt>
                <c:pt idx="105">
                  <c:v>1986</c:v>
                </c:pt>
                <c:pt idx="106">
                  <c:v>1987</c:v>
                </c:pt>
                <c:pt idx="107">
                  <c:v>1988</c:v>
                </c:pt>
                <c:pt idx="108">
                  <c:v>1989</c:v>
                </c:pt>
                <c:pt idx="109">
                  <c:v>1990</c:v>
                </c:pt>
                <c:pt idx="110">
                  <c:v>1991</c:v>
                </c:pt>
                <c:pt idx="111">
                  <c:v>1992</c:v>
                </c:pt>
                <c:pt idx="112">
                  <c:v>1993</c:v>
                </c:pt>
                <c:pt idx="113">
                  <c:v>1994</c:v>
                </c:pt>
                <c:pt idx="114">
                  <c:v>1995</c:v>
                </c:pt>
                <c:pt idx="115">
                  <c:v>1996</c:v>
                </c:pt>
                <c:pt idx="116">
                  <c:v>1997</c:v>
                </c:pt>
                <c:pt idx="117">
                  <c:v>1998</c:v>
                </c:pt>
                <c:pt idx="118">
                  <c:v>1999</c:v>
                </c:pt>
                <c:pt idx="119">
                  <c:v>2000</c:v>
                </c:pt>
                <c:pt idx="120">
                  <c:v>2001</c:v>
                </c:pt>
                <c:pt idx="121">
                  <c:v>2002</c:v>
                </c:pt>
                <c:pt idx="122">
                  <c:v>2003</c:v>
                </c:pt>
                <c:pt idx="123">
                  <c:v>2004</c:v>
                </c:pt>
                <c:pt idx="124">
                  <c:v>2005</c:v>
                </c:pt>
                <c:pt idx="125">
                  <c:v>2006</c:v>
                </c:pt>
                <c:pt idx="126">
                  <c:v>2007</c:v>
                </c:pt>
                <c:pt idx="127">
                  <c:v>2008</c:v>
                </c:pt>
                <c:pt idx="128">
                  <c:v>2009</c:v>
                </c:pt>
                <c:pt idx="129">
                  <c:v>2010</c:v>
                </c:pt>
                <c:pt idx="130">
                  <c:v>2011</c:v>
                </c:pt>
                <c:pt idx="131">
                  <c:v>2012</c:v>
                </c:pt>
                <c:pt idx="132">
                  <c:v>2013</c:v>
                </c:pt>
              </c:numCache>
            </c:numRef>
          </c:cat>
          <c:val>
            <c:numRef>
              <c:f>ср.Год!$U$2:$U$134</c:f>
              <c:numCache>
                <c:formatCode>0.00</c:formatCode>
                <c:ptCount val="133"/>
                <c:pt idx="0">
                  <c:v>6.0666666666666664</c:v>
                </c:pt>
                <c:pt idx="1">
                  <c:v>7.8250000000000002</c:v>
                </c:pt>
                <c:pt idx="2">
                  <c:v>7.0250000000000004</c:v>
                </c:pt>
                <c:pt idx="3">
                  <c:v>6.791666666666667</c:v>
                </c:pt>
                <c:pt idx="4">
                  <c:v>7.4083333333333323</c:v>
                </c:pt>
                <c:pt idx="5">
                  <c:v>7.6166666666666671</c:v>
                </c:pt>
                <c:pt idx="6">
                  <c:v>7.3166666666666664</c:v>
                </c:pt>
                <c:pt idx="7">
                  <c:v>5.9916666666666663</c:v>
                </c:pt>
                <c:pt idx="8">
                  <c:v>6.708333333333333</c:v>
                </c:pt>
                <c:pt idx="9">
                  <c:v>7.4833333333333334</c:v>
                </c:pt>
                <c:pt idx="10">
                  <c:v>6.9333333333333327</c:v>
                </c:pt>
                <c:pt idx="11">
                  <c:v>7.2916666666666679</c:v>
                </c:pt>
                <c:pt idx="12">
                  <c:v>5.55</c:v>
                </c:pt>
                <c:pt idx="13">
                  <c:v>5.9749999999999996</c:v>
                </c:pt>
                <c:pt idx="14">
                  <c:v>6.6833333333333336</c:v>
                </c:pt>
                <c:pt idx="15">
                  <c:v>5.9666666666666659</c:v>
                </c:pt>
                <c:pt idx="16">
                  <c:v>7.4749999999999996</c:v>
                </c:pt>
                <c:pt idx="17">
                  <c:v>6.583333333333333</c:v>
                </c:pt>
                <c:pt idx="18">
                  <c:v>7.2833333333333323</c:v>
                </c:pt>
                <c:pt idx="19">
                  <c:v>6.8833333333333329</c:v>
                </c:pt>
                <c:pt idx="20">
                  <c:v>8.4083333333333332</c:v>
                </c:pt>
                <c:pt idx="21">
                  <c:v>6.2</c:v>
                </c:pt>
                <c:pt idx="22">
                  <c:v>8.1666666666666661</c:v>
                </c:pt>
                <c:pt idx="23">
                  <c:v>6.7833333333333323</c:v>
                </c:pt>
                <c:pt idx="24">
                  <c:v>7.65</c:v>
                </c:pt>
                <c:pt idx="25">
                  <c:v>8.3416666666666686</c:v>
                </c:pt>
                <c:pt idx="26">
                  <c:v>5.8333333333333321</c:v>
                </c:pt>
                <c:pt idx="27">
                  <c:v>5.5250000000000004</c:v>
                </c:pt>
                <c:pt idx="28">
                  <c:v>6.95</c:v>
                </c:pt>
                <c:pt idx="29">
                  <c:v>8.0083333333333346</c:v>
                </c:pt>
                <c:pt idx="30">
                  <c:v>5.583333333333333</c:v>
                </c:pt>
                <c:pt idx="31">
                  <c:v>5.5666666666666664</c:v>
                </c:pt>
                <c:pt idx="32">
                  <c:v>7.6583333333333341</c:v>
                </c:pt>
                <c:pt idx="33">
                  <c:v>7.2583333333333329</c:v>
                </c:pt>
                <c:pt idx="34">
                  <c:v>7.2583333333333329</c:v>
                </c:pt>
                <c:pt idx="35">
                  <c:v>6.7333333333333334</c:v>
                </c:pt>
                <c:pt idx="36">
                  <c:v>6.1083333333333343</c:v>
                </c:pt>
                <c:pt idx="37">
                  <c:v>7.3916666666666684</c:v>
                </c:pt>
                <c:pt idx="38">
                  <c:v>6.1083333333333334</c:v>
                </c:pt>
                <c:pt idx="39">
                  <c:v>6.5916666666666659</c:v>
                </c:pt>
                <c:pt idx="40">
                  <c:v>6.9416666666666664</c:v>
                </c:pt>
                <c:pt idx="41">
                  <c:v>7.2583333333333329</c:v>
                </c:pt>
                <c:pt idx="42">
                  <c:v>7.7416666666666663</c:v>
                </c:pt>
                <c:pt idx="43">
                  <c:v>6.375</c:v>
                </c:pt>
                <c:pt idx="44">
                  <c:v>8.0583333333333318</c:v>
                </c:pt>
                <c:pt idx="45">
                  <c:v>6.9333333333333336</c:v>
                </c:pt>
                <c:pt idx="46">
                  <c:v>6.383333333333332</c:v>
                </c:pt>
                <c:pt idx="47">
                  <c:v>5.4249999999999998</c:v>
                </c:pt>
                <c:pt idx="48">
                  <c:v>5.6916666666666664</c:v>
                </c:pt>
                <c:pt idx="49">
                  <c:v>7.3416666666666677</c:v>
                </c:pt>
                <c:pt idx="50">
                  <c:v>5.9249999999999998</c:v>
                </c:pt>
                <c:pt idx="51">
                  <c:v>7.1749999999999998</c:v>
                </c:pt>
                <c:pt idx="52">
                  <c:v>5.0083333333333337</c:v>
                </c:pt>
                <c:pt idx="53">
                  <c:v>7.8833333333333337</c:v>
                </c:pt>
                <c:pt idx="54">
                  <c:v>6.9916666666666671</c:v>
                </c:pt>
                <c:pt idx="55">
                  <c:v>8</c:v>
                </c:pt>
                <c:pt idx="56">
                  <c:v>7.8</c:v>
                </c:pt>
                <c:pt idx="57">
                  <c:v>8.5250000000000004</c:v>
                </c:pt>
                <c:pt idx="58">
                  <c:v>7.8083333333333336</c:v>
                </c:pt>
                <c:pt idx="59">
                  <c:v>5.8916666666666666</c:v>
                </c:pt>
                <c:pt idx="60">
                  <c:v>5.3250000000000002</c:v>
                </c:pt>
                <c:pt idx="61">
                  <c:v>4.4749999999999996</c:v>
                </c:pt>
                <c:pt idx="62">
                  <c:v>7.1416666666666657</c:v>
                </c:pt>
                <c:pt idx="63">
                  <c:v>7.8250000000000002</c:v>
                </c:pt>
                <c:pt idx="64">
                  <c:v>5.55</c:v>
                </c:pt>
                <c:pt idx="65">
                  <c:v>7.5750000000000002</c:v>
                </c:pt>
                <c:pt idx="66">
                  <c:v>7.25</c:v>
                </c:pt>
                <c:pt idx="67">
                  <c:v>7.5</c:v>
                </c:pt>
                <c:pt idx="68">
                  <c:v>7.5583333333333336</c:v>
                </c:pt>
                <c:pt idx="69">
                  <c:v>6.8083333333333336</c:v>
                </c:pt>
                <c:pt idx="70">
                  <c:v>7.3416666666666659</c:v>
                </c:pt>
                <c:pt idx="71">
                  <c:v>7.5916666666666659</c:v>
                </c:pt>
                <c:pt idx="72">
                  <c:v>6.583333333333333</c:v>
                </c:pt>
                <c:pt idx="73">
                  <c:v>6.7750000000000004</c:v>
                </c:pt>
                <c:pt idx="74">
                  <c:v>7.6583333333333341</c:v>
                </c:pt>
                <c:pt idx="75">
                  <c:v>5.458333333333333</c:v>
                </c:pt>
                <c:pt idx="76">
                  <c:v>8.2416666666666689</c:v>
                </c:pt>
                <c:pt idx="77">
                  <c:v>7.1</c:v>
                </c:pt>
                <c:pt idx="78">
                  <c:v>6.7833333333333314</c:v>
                </c:pt>
                <c:pt idx="79">
                  <c:v>7.9833333333333334</c:v>
                </c:pt>
                <c:pt idx="80">
                  <c:v>7.9749999999999996</c:v>
                </c:pt>
                <c:pt idx="81">
                  <c:v>8.1166666666666671</c:v>
                </c:pt>
                <c:pt idx="82">
                  <c:v>6.5250000000000004</c:v>
                </c:pt>
                <c:pt idx="83">
                  <c:v>6.7166666666666659</c:v>
                </c:pt>
                <c:pt idx="84">
                  <c:v>6.5666666666666673</c:v>
                </c:pt>
                <c:pt idx="85">
                  <c:v>9.2666666666666675</c:v>
                </c:pt>
                <c:pt idx="86">
                  <c:v>7.625</c:v>
                </c:pt>
                <c:pt idx="87">
                  <c:v>7.375</c:v>
                </c:pt>
                <c:pt idx="88">
                  <c:v>6.1166666666666671</c:v>
                </c:pt>
                <c:pt idx="89">
                  <c:v>7.583333333333333</c:v>
                </c:pt>
                <c:pt idx="90">
                  <c:v>7.833333333333333</c:v>
                </c:pt>
                <c:pt idx="91">
                  <c:v>7.8833333333333329</c:v>
                </c:pt>
                <c:pt idx="92">
                  <c:v>7.3583333333333334</c:v>
                </c:pt>
                <c:pt idx="93">
                  <c:v>8.0333333333333332</c:v>
                </c:pt>
                <c:pt idx="94">
                  <c:v>9.2166666666666668</c:v>
                </c:pt>
                <c:pt idx="95">
                  <c:v>5.55</c:v>
                </c:pt>
                <c:pt idx="96">
                  <c:v>7.1</c:v>
                </c:pt>
                <c:pt idx="97">
                  <c:v>6.4249999999999998</c:v>
                </c:pt>
                <c:pt idx="98">
                  <c:v>7.5916666666666659</c:v>
                </c:pt>
                <c:pt idx="99">
                  <c:v>6.1333333333333329</c:v>
                </c:pt>
                <c:pt idx="100">
                  <c:v>8.7249999999999996</c:v>
                </c:pt>
                <c:pt idx="101">
                  <c:v>7.3666666666666671</c:v>
                </c:pt>
                <c:pt idx="102">
                  <c:v>8.6166666666666654</c:v>
                </c:pt>
                <c:pt idx="103">
                  <c:v>7.4083333333333323</c:v>
                </c:pt>
                <c:pt idx="104">
                  <c:v>6.1583333333333341</c:v>
                </c:pt>
                <c:pt idx="105">
                  <c:v>7.4916666666666663</c:v>
                </c:pt>
                <c:pt idx="106">
                  <c:v>5.0666666666666664</c:v>
                </c:pt>
                <c:pt idx="107">
                  <c:v>7.1083333333333343</c:v>
                </c:pt>
                <c:pt idx="108">
                  <c:v>9.1999999999999993</c:v>
                </c:pt>
                <c:pt idx="109">
                  <c:v>8.75</c:v>
                </c:pt>
                <c:pt idx="110">
                  <c:v>7.8916666666666657</c:v>
                </c:pt>
                <c:pt idx="111">
                  <c:v>7.7</c:v>
                </c:pt>
                <c:pt idx="112">
                  <c:v>6.4416666666666664</c:v>
                </c:pt>
                <c:pt idx="113">
                  <c:v>7.5</c:v>
                </c:pt>
                <c:pt idx="114">
                  <c:v>8.4666666666666668</c:v>
                </c:pt>
                <c:pt idx="115">
                  <c:v>7.0166666666666684</c:v>
                </c:pt>
                <c:pt idx="116">
                  <c:v>6.9749999999999996</c:v>
                </c:pt>
                <c:pt idx="117">
                  <c:v>8.0666666666666647</c:v>
                </c:pt>
                <c:pt idx="118">
                  <c:v>9.5166666666666675</c:v>
                </c:pt>
                <c:pt idx="119">
                  <c:v>8.6583333333333332</c:v>
                </c:pt>
                <c:pt idx="120">
                  <c:v>8.5</c:v>
                </c:pt>
                <c:pt idx="121">
                  <c:v>8.8666666666666654</c:v>
                </c:pt>
                <c:pt idx="122">
                  <c:v>7.3333333333333321</c:v>
                </c:pt>
                <c:pt idx="123">
                  <c:v>8.4583333333333339</c:v>
                </c:pt>
                <c:pt idx="124">
                  <c:v>8.6833333333333318</c:v>
                </c:pt>
                <c:pt idx="125">
                  <c:v>8.1</c:v>
                </c:pt>
                <c:pt idx="126">
                  <c:v>9.6166666666666671</c:v>
                </c:pt>
                <c:pt idx="127">
                  <c:v>9.1833333333333318</c:v>
                </c:pt>
                <c:pt idx="128">
                  <c:v>9.1999999999999993</c:v>
                </c:pt>
                <c:pt idx="129">
                  <c:v>9.7750000000000004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3-1360-4D6D-A0C0-F51FA46C1456}"/>
            </c:ext>
          </c:extLst>
        </c:ser>
        <c:ser>
          <c:idx val="20"/>
          <c:order val="20"/>
          <c:tx>
            <c:strRef>
              <c:f>ср.Год!$V$1</c:f>
              <c:strCache>
                <c:ptCount val="1"/>
              </c:strCache>
            </c:strRef>
          </c:tx>
          <c:spPr>
            <a:ln w="14113">
              <a:solidFill>
                <a:srgbClr val="FF9900"/>
              </a:solidFill>
              <a:prstDash val="solid"/>
            </a:ln>
          </c:spPr>
          <c:marker>
            <c:symbol val="none"/>
          </c:marker>
          <c:cat>
            <c:numRef>
              <c:f>ср.Год!$A$2:$A$134</c:f>
              <c:numCache>
                <c:formatCode>General</c:formatCode>
                <c:ptCount val="133"/>
                <c:pt idx="0">
                  <c:v>1881</c:v>
                </c:pt>
                <c:pt idx="1">
                  <c:v>1882</c:v>
                </c:pt>
                <c:pt idx="2">
                  <c:v>1883</c:v>
                </c:pt>
                <c:pt idx="3">
                  <c:v>1884</c:v>
                </c:pt>
                <c:pt idx="4">
                  <c:v>1885</c:v>
                </c:pt>
                <c:pt idx="5">
                  <c:v>1886</c:v>
                </c:pt>
                <c:pt idx="6">
                  <c:v>1887</c:v>
                </c:pt>
                <c:pt idx="7">
                  <c:v>1888</c:v>
                </c:pt>
                <c:pt idx="8">
                  <c:v>1889</c:v>
                </c:pt>
                <c:pt idx="9">
                  <c:v>1890</c:v>
                </c:pt>
                <c:pt idx="10">
                  <c:v>1891</c:v>
                </c:pt>
                <c:pt idx="11">
                  <c:v>1892</c:v>
                </c:pt>
                <c:pt idx="12">
                  <c:v>1893</c:v>
                </c:pt>
                <c:pt idx="13">
                  <c:v>1894</c:v>
                </c:pt>
                <c:pt idx="14">
                  <c:v>1895</c:v>
                </c:pt>
                <c:pt idx="15">
                  <c:v>1896</c:v>
                </c:pt>
                <c:pt idx="16">
                  <c:v>1897</c:v>
                </c:pt>
                <c:pt idx="17">
                  <c:v>1898</c:v>
                </c:pt>
                <c:pt idx="18">
                  <c:v>1899</c:v>
                </c:pt>
                <c:pt idx="19">
                  <c:v>1900</c:v>
                </c:pt>
                <c:pt idx="20">
                  <c:v>1901</c:v>
                </c:pt>
                <c:pt idx="21">
                  <c:v>1902</c:v>
                </c:pt>
                <c:pt idx="22">
                  <c:v>1903</c:v>
                </c:pt>
                <c:pt idx="23">
                  <c:v>1904</c:v>
                </c:pt>
                <c:pt idx="24">
                  <c:v>1905</c:v>
                </c:pt>
                <c:pt idx="25">
                  <c:v>1906</c:v>
                </c:pt>
                <c:pt idx="26">
                  <c:v>1907</c:v>
                </c:pt>
                <c:pt idx="27">
                  <c:v>1908</c:v>
                </c:pt>
                <c:pt idx="28">
                  <c:v>1909</c:v>
                </c:pt>
                <c:pt idx="29">
                  <c:v>1910</c:v>
                </c:pt>
                <c:pt idx="30">
                  <c:v>1911</c:v>
                </c:pt>
                <c:pt idx="31">
                  <c:v>1912</c:v>
                </c:pt>
                <c:pt idx="32">
                  <c:v>1913</c:v>
                </c:pt>
                <c:pt idx="33">
                  <c:v>1914</c:v>
                </c:pt>
                <c:pt idx="34">
                  <c:v>1915</c:v>
                </c:pt>
                <c:pt idx="35">
                  <c:v>1916</c:v>
                </c:pt>
                <c:pt idx="36">
                  <c:v>1917</c:v>
                </c:pt>
                <c:pt idx="37">
                  <c:v>1918</c:v>
                </c:pt>
                <c:pt idx="38">
                  <c:v>1919</c:v>
                </c:pt>
                <c:pt idx="39">
                  <c:v>1920</c:v>
                </c:pt>
                <c:pt idx="40">
                  <c:v>1921</c:v>
                </c:pt>
                <c:pt idx="41">
                  <c:v>1922</c:v>
                </c:pt>
                <c:pt idx="42">
                  <c:v>1923</c:v>
                </c:pt>
                <c:pt idx="43">
                  <c:v>1924</c:v>
                </c:pt>
                <c:pt idx="44">
                  <c:v>1925</c:v>
                </c:pt>
                <c:pt idx="45">
                  <c:v>1926</c:v>
                </c:pt>
                <c:pt idx="46">
                  <c:v>1927</c:v>
                </c:pt>
                <c:pt idx="47">
                  <c:v>1928</c:v>
                </c:pt>
                <c:pt idx="48">
                  <c:v>1929</c:v>
                </c:pt>
                <c:pt idx="49">
                  <c:v>1930</c:v>
                </c:pt>
                <c:pt idx="50">
                  <c:v>1931</c:v>
                </c:pt>
                <c:pt idx="51">
                  <c:v>1932</c:v>
                </c:pt>
                <c:pt idx="52">
                  <c:v>1933</c:v>
                </c:pt>
                <c:pt idx="53">
                  <c:v>1934</c:v>
                </c:pt>
                <c:pt idx="54">
                  <c:v>1935</c:v>
                </c:pt>
                <c:pt idx="55">
                  <c:v>1936</c:v>
                </c:pt>
                <c:pt idx="56">
                  <c:v>1937</c:v>
                </c:pt>
                <c:pt idx="57">
                  <c:v>1938</c:v>
                </c:pt>
                <c:pt idx="58">
                  <c:v>1939</c:v>
                </c:pt>
                <c:pt idx="59">
                  <c:v>1940</c:v>
                </c:pt>
                <c:pt idx="60">
                  <c:v>1941</c:v>
                </c:pt>
                <c:pt idx="61">
                  <c:v>1942</c:v>
                </c:pt>
                <c:pt idx="62">
                  <c:v>1943</c:v>
                </c:pt>
                <c:pt idx="63">
                  <c:v>1944</c:v>
                </c:pt>
                <c:pt idx="64">
                  <c:v>1945</c:v>
                </c:pt>
                <c:pt idx="65">
                  <c:v>1946</c:v>
                </c:pt>
                <c:pt idx="66">
                  <c:v>1947</c:v>
                </c:pt>
                <c:pt idx="67">
                  <c:v>1948</c:v>
                </c:pt>
                <c:pt idx="68">
                  <c:v>1949</c:v>
                </c:pt>
                <c:pt idx="69">
                  <c:v>1950</c:v>
                </c:pt>
                <c:pt idx="70">
                  <c:v>1951</c:v>
                </c:pt>
                <c:pt idx="71">
                  <c:v>1952</c:v>
                </c:pt>
                <c:pt idx="72">
                  <c:v>1953</c:v>
                </c:pt>
                <c:pt idx="73">
                  <c:v>1954</c:v>
                </c:pt>
                <c:pt idx="74">
                  <c:v>1955</c:v>
                </c:pt>
                <c:pt idx="75">
                  <c:v>1956</c:v>
                </c:pt>
                <c:pt idx="76">
                  <c:v>1957</c:v>
                </c:pt>
                <c:pt idx="77">
                  <c:v>1958</c:v>
                </c:pt>
                <c:pt idx="78">
                  <c:v>1959</c:v>
                </c:pt>
                <c:pt idx="79">
                  <c:v>1960</c:v>
                </c:pt>
                <c:pt idx="80">
                  <c:v>1961</c:v>
                </c:pt>
                <c:pt idx="81">
                  <c:v>1962</c:v>
                </c:pt>
                <c:pt idx="82">
                  <c:v>1963</c:v>
                </c:pt>
                <c:pt idx="83">
                  <c:v>1964</c:v>
                </c:pt>
                <c:pt idx="84">
                  <c:v>1965</c:v>
                </c:pt>
                <c:pt idx="85">
                  <c:v>1966</c:v>
                </c:pt>
                <c:pt idx="86">
                  <c:v>1967</c:v>
                </c:pt>
                <c:pt idx="87">
                  <c:v>1968</c:v>
                </c:pt>
                <c:pt idx="88">
                  <c:v>1969</c:v>
                </c:pt>
                <c:pt idx="89">
                  <c:v>1970</c:v>
                </c:pt>
                <c:pt idx="90">
                  <c:v>1971</c:v>
                </c:pt>
                <c:pt idx="91">
                  <c:v>1972</c:v>
                </c:pt>
                <c:pt idx="92">
                  <c:v>1973</c:v>
                </c:pt>
                <c:pt idx="93">
                  <c:v>1974</c:v>
                </c:pt>
                <c:pt idx="94">
                  <c:v>1975</c:v>
                </c:pt>
                <c:pt idx="95">
                  <c:v>1976</c:v>
                </c:pt>
                <c:pt idx="96">
                  <c:v>1977</c:v>
                </c:pt>
                <c:pt idx="97">
                  <c:v>1978</c:v>
                </c:pt>
                <c:pt idx="98">
                  <c:v>1979</c:v>
                </c:pt>
                <c:pt idx="99">
                  <c:v>1980</c:v>
                </c:pt>
                <c:pt idx="100">
                  <c:v>1981</c:v>
                </c:pt>
                <c:pt idx="101">
                  <c:v>1982</c:v>
                </c:pt>
                <c:pt idx="102">
                  <c:v>1983</c:v>
                </c:pt>
                <c:pt idx="103">
                  <c:v>1984</c:v>
                </c:pt>
                <c:pt idx="104">
                  <c:v>1985</c:v>
                </c:pt>
                <c:pt idx="105">
                  <c:v>1986</c:v>
                </c:pt>
                <c:pt idx="106">
                  <c:v>1987</c:v>
                </c:pt>
                <c:pt idx="107">
                  <c:v>1988</c:v>
                </c:pt>
                <c:pt idx="108">
                  <c:v>1989</c:v>
                </c:pt>
                <c:pt idx="109">
                  <c:v>1990</c:v>
                </c:pt>
                <c:pt idx="110">
                  <c:v>1991</c:v>
                </c:pt>
                <c:pt idx="111">
                  <c:v>1992</c:v>
                </c:pt>
                <c:pt idx="112">
                  <c:v>1993</c:v>
                </c:pt>
                <c:pt idx="113">
                  <c:v>1994</c:v>
                </c:pt>
                <c:pt idx="114">
                  <c:v>1995</c:v>
                </c:pt>
                <c:pt idx="115">
                  <c:v>1996</c:v>
                </c:pt>
                <c:pt idx="116">
                  <c:v>1997</c:v>
                </c:pt>
                <c:pt idx="117">
                  <c:v>1998</c:v>
                </c:pt>
                <c:pt idx="118">
                  <c:v>1999</c:v>
                </c:pt>
                <c:pt idx="119">
                  <c:v>2000</c:v>
                </c:pt>
                <c:pt idx="120">
                  <c:v>2001</c:v>
                </c:pt>
                <c:pt idx="121">
                  <c:v>2002</c:v>
                </c:pt>
                <c:pt idx="122">
                  <c:v>2003</c:v>
                </c:pt>
                <c:pt idx="123">
                  <c:v>2004</c:v>
                </c:pt>
                <c:pt idx="124">
                  <c:v>2005</c:v>
                </c:pt>
                <c:pt idx="125">
                  <c:v>2006</c:v>
                </c:pt>
                <c:pt idx="126">
                  <c:v>2007</c:v>
                </c:pt>
                <c:pt idx="127">
                  <c:v>2008</c:v>
                </c:pt>
                <c:pt idx="128">
                  <c:v>2009</c:v>
                </c:pt>
                <c:pt idx="129">
                  <c:v>2010</c:v>
                </c:pt>
                <c:pt idx="130">
                  <c:v>2011</c:v>
                </c:pt>
                <c:pt idx="131">
                  <c:v>2012</c:v>
                </c:pt>
                <c:pt idx="132">
                  <c:v>2013</c:v>
                </c:pt>
              </c:numCache>
            </c:numRef>
          </c:cat>
          <c:val>
            <c:numRef>
              <c:f>ср.Год!$V$2:$V$134</c:f>
              <c:numCache>
                <c:formatCode>0.00</c:formatCode>
                <c:ptCount val="133"/>
                <c:pt idx="0">
                  <c:v>7.3583333333333334</c:v>
                </c:pt>
                <c:pt idx="1">
                  <c:v>8.7833333333333332</c:v>
                </c:pt>
                <c:pt idx="2">
                  <c:v>7.9</c:v>
                </c:pt>
                <c:pt idx="3">
                  <c:v>7.6083333333333334</c:v>
                </c:pt>
                <c:pt idx="4">
                  <c:v>8.2333333333333343</c:v>
                </c:pt>
                <c:pt idx="5">
                  <c:v>8.5333333333333332</c:v>
                </c:pt>
                <c:pt idx="6">
                  <c:v>8.85</c:v>
                </c:pt>
                <c:pt idx="7">
                  <c:v>7.35</c:v>
                </c:pt>
                <c:pt idx="8">
                  <c:v>7.7583333333333337</c:v>
                </c:pt>
                <c:pt idx="9">
                  <c:v>8.5166666666666675</c:v>
                </c:pt>
                <c:pt idx="10">
                  <c:v>7.9666666666666677</c:v>
                </c:pt>
                <c:pt idx="11">
                  <c:v>8.3083333333333336</c:v>
                </c:pt>
                <c:pt idx="12">
                  <c:v>6.9833333333333334</c:v>
                </c:pt>
                <c:pt idx="13">
                  <c:v>6.6916666666666664</c:v>
                </c:pt>
                <c:pt idx="14">
                  <c:v>8.0666666666666664</c:v>
                </c:pt>
                <c:pt idx="15">
                  <c:v>6.2416666666666671</c:v>
                </c:pt>
                <c:pt idx="16">
                  <c:v>8.2416666666666671</c:v>
                </c:pt>
                <c:pt idx="17">
                  <c:v>7.5166666666666666</c:v>
                </c:pt>
                <c:pt idx="18">
                  <c:v>8.3083333333333336</c:v>
                </c:pt>
                <c:pt idx="19">
                  <c:v>7.6416666666666666</c:v>
                </c:pt>
                <c:pt idx="20">
                  <c:v>9.6</c:v>
                </c:pt>
                <c:pt idx="21">
                  <c:v>7.9833333333333343</c:v>
                </c:pt>
                <c:pt idx="22">
                  <c:v>9.0500000000000007</c:v>
                </c:pt>
                <c:pt idx="23">
                  <c:v>7.8416666666666659</c:v>
                </c:pt>
                <c:pt idx="24">
                  <c:v>9.3666666666666654</c:v>
                </c:pt>
                <c:pt idx="25">
                  <c:v>9.5166666666666675</c:v>
                </c:pt>
                <c:pt idx="26">
                  <c:v>6.8583333333333334</c:v>
                </c:pt>
                <c:pt idx="27">
                  <c:v>6.65</c:v>
                </c:pt>
                <c:pt idx="28">
                  <c:v>7.95</c:v>
                </c:pt>
                <c:pt idx="29">
                  <c:v>8.3833333333333329</c:v>
                </c:pt>
                <c:pt idx="30">
                  <c:v>6.3833333333333329</c:v>
                </c:pt>
                <c:pt idx="31">
                  <c:v>7.0416666666666679</c:v>
                </c:pt>
                <c:pt idx="32">
                  <c:v>8.5250000000000004</c:v>
                </c:pt>
                <c:pt idx="33">
                  <c:v>8.2666666666666657</c:v>
                </c:pt>
                <c:pt idx="34">
                  <c:v>8.3166666666666664</c:v>
                </c:pt>
                <c:pt idx="35">
                  <c:v>7.3333333333333321</c:v>
                </c:pt>
                <c:pt idx="36">
                  <c:v>7.4749999999999996</c:v>
                </c:pt>
                <c:pt idx="37">
                  <c:v>8</c:v>
                </c:pt>
                <c:pt idx="38">
                  <c:v>7.583333333333333</c:v>
                </c:pt>
                <c:pt idx="39">
                  <c:v>7.125</c:v>
                </c:pt>
                <c:pt idx="40">
                  <c:v>7.8333333333333348</c:v>
                </c:pt>
                <c:pt idx="41">
                  <c:v>8.3000000000000007</c:v>
                </c:pt>
                <c:pt idx="42">
                  <c:v>8.908333333333335</c:v>
                </c:pt>
                <c:pt idx="43">
                  <c:v>7.1666666666666679</c:v>
                </c:pt>
                <c:pt idx="44">
                  <c:v>8.7833333333333332</c:v>
                </c:pt>
                <c:pt idx="45">
                  <c:v>7.3333333333333321</c:v>
                </c:pt>
                <c:pt idx="46">
                  <c:v>7.3916666666666666</c:v>
                </c:pt>
                <c:pt idx="47">
                  <c:v>6.55</c:v>
                </c:pt>
                <c:pt idx="48">
                  <c:v>6.3166666666666655</c:v>
                </c:pt>
                <c:pt idx="49">
                  <c:v>8.7083333333333339</c:v>
                </c:pt>
                <c:pt idx="50">
                  <c:v>7.2</c:v>
                </c:pt>
                <c:pt idx="51">
                  <c:v>7.9083333333333323</c:v>
                </c:pt>
                <c:pt idx="52">
                  <c:v>5.8416666666666677</c:v>
                </c:pt>
                <c:pt idx="53">
                  <c:v>8.2666666666666675</c:v>
                </c:pt>
                <c:pt idx="54">
                  <c:v>7.8833333333333329</c:v>
                </c:pt>
                <c:pt idx="55">
                  <c:v>8.9083333333333332</c:v>
                </c:pt>
                <c:pt idx="56">
                  <c:v>8.9416666666666682</c:v>
                </c:pt>
                <c:pt idx="57">
                  <c:v>9.9</c:v>
                </c:pt>
                <c:pt idx="58">
                  <c:v>9.0083333333333329</c:v>
                </c:pt>
                <c:pt idx="59">
                  <c:v>7.5916666666666659</c:v>
                </c:pt>
                <c:pt idx="60">
                  <c:v>7.0833333333333348</c:v>
                </c:pt>
                <c:pt idx="61">
                  <c:v>5.875</c:v>
                </c:pt>
                <c:pt idx="62">
                  <c:v>8.3583333333333343</c:v>
                </c:pt>
                <c:pt idx="63">
                  <c:v>8.7833333333333332</c:v>
                </c:pt>
                <c:pt idx="64">
                  <c:v>6.1583333333333341</c:v>
                </c:pt>
                <c:pt idx="65">
                  <c:v>8.6999999999999993</c:v>
                </c:pt>
                <c:pt idx="66">
                  <c:v>8.375</c:v>
                </c:pt>
                <c:pt idx="67">
                  <c:v>8.3000000000000007</c:v>
                </c:pt>
                <c:pt idx="68">
                  <c:v>8.2666666666666675</c:v>
                </c:pt>
                <c:pt idx="69">
                  <c:v>7.9916666666666645</c:v>
                </c:pt>
                <c:pt idx="70">
                  <c:v>8.375</c:v>
                </c:pt>
                <c:pt idx="71">
                  <c:v>8.8083333333333336</c:v>
                </c:pt>
                <c:pt idx="72">
                  <c:v>7.7333333333333343</c:v>
                </c:pt>
                <c:pt idx="73">
                  <c:v>7.5166666666666657</c:v>
                </c:pt>
                <c:pt idx="74">
                  <c:v>9.0500000000000007</c:v>
                </c:pt>
                <c:pt idx="75">
                  <c:v>6.45</c:v>
                </c:pt>
                <c:pt idx="76">
                  <c:v>9.6583333333333332</c:v>
                </c:pt>
                <c:pt idx="77">
                  <c:v>8.0166666666666675</c:v>
                </c:pt>
                <c:pt idx="78">
                  <c:v>7.5416666666666679</c:v>
                </c:pt>
                <c:pt idx="79">
                  <c:v>9.15</c:v>
                </c:pt>
                <c:pt idx="80">
                  <c:v>8.8416666666666668</c:v>
                </c:pt>
                <c:pt idx="81">
                  <c:v>9.5583333333333336</c:v>
                </c:pt>
                <c:pt idx="82">
                  <c:v>8.0749999999999993</c:v>
                </c:pt>
                <c:pt idx="83">
                  <c:v>7.5666666666666673</c:v>
                </c:pt>
                <c:pt idx="84">
                  <c:v>7.9333333333333336</c:v>
                </c:pt>
                <c:pt idx="85">
                  <c:v>10.266666666666667</c:v>
                </c:pt>
                <c:pt idx="86">
                  <c:v>8.4</c:v>
                </c:pt>
                <c:pt idx="87">
                  <c:v>8.7916666666666661</c:v>
                </c:pt>
                <c:pt idx="88">
                  <c:v>7.0916666666666659</c:v>
                </c:pt>
                <c:pt idx="89">
                  <c:v>8.9166666666666661</c:v>
                </c:pt>
                <c:pt idx="90">
                  <c:v>8.9749999999999996</c:v>
                </c:pt>
                <c:pt idx="91">
                  <c:v>8.8416666666666668</c:v>
                </c:pt>
                <c:pt idx="92">
                  <c:v>8.2583333333333346</c:v>
                </c:pt>
                <c:pt idx="93">
                  <c:v>8.6333333333333329</c:v>
                </c:pt>
                <c:pt idx="94">
                  <c:v>9.8333333333333321</c:v>
                </c:pt>
                <c:pt idx="95">
                  <c:v>6.8833333333333337</c:v>
                </c:pt>
                <c:pt idx="96">
                  <c:v>7.8583333333333334</c:v>
                </c:pt>
                <c:pt idx="97">
                  <c:v>7.95</c:v>
                </c:pt>
                <c:pt idx="98">
                  <c:v>9.216666666666665</c:v>
                </c:pt>
                <c:pt idx="99">
                  <c:v>7.5166666666666666</c:v>
                </c:pt>
                <c:pt idx="100">
                  <c:v>9.8000000000000007</c:v>
                </c:pt>
                <c:pt idx="101">
                  <c:v>7.8583333333333334</c:v>
                </c:pt>
                <c:pt idx="102">
                  <c:v>9.3583333333333343</c:v>
                </c:pt>
                <c:pt idx="103">
                  <c:v>8.5500000000000007</c:v>
                </c:pt>
                <c:pt idx="104">
                  <c:v>7.375</c:v>
                </c:pt>
                <c:pt idx="105">
                  <c:v>8.5416666666666661</c:v>
                </c:pt>
                <c:pt idx="106">
                  <c:v>6.05</c:v>
                </c:pt>
                <c:pt idx="107">
                  <c:v>7.958333333333333</c:v>
                </c:pt>
                <c:pt idx="108">
                  <c:v>9.85</c:v>
                </c:pt>
                <c:pt idx="109">
                  <c:v>9.7083333333333339</c:v>
                </c:pt>
                <c:pt idx="110">
                  <c:v>8.9749999999999996</c:v>
                </c:pt>
                <c:pt idx="111">
                  <c:v>8.2916666666666679</c:v>
                </c:pt>
                <c:pt idx="112">
                  <c:v>7.291666666666667</c:v>
                </c:pt>
                <c:pt idx="113">
                  <c:v>8.35</c:v>
                </c:pt>
                <c:pt idx="114">
                  <c:v>9.7166666666666668</c:v>
                </c:pt>
                <c:pt idx="115">
                  <c:v>8.1833333333333353</c:v>
                </c:pt>
                <c:pt idx="116">
                  <c:v>7.6833333333333336</c:v>
                </c:pt>
                <c:pt idx="117">
                  <c:v>9.1999999999999993</c:v>
                </c:pt>
                <c:pt idx="118">
                  <c:v>10.233333333333334</c:v>
                </c:pt>
                <c:pt idx="119">
                  <c:v>9.3583333333333325</c:v>
                </c:pt>
                <c:pt idx="120">
                  <c:v>9.4749999999999996</c:v>
                </c:pt>
                <c:pt idx="121">
                  <c:v>9.6833333333333353</c:v>
                </c:pt>
                <c:pt idx="122">
                  <c:v>8.2249999999999996</c:v>
                </c:pt>
                <c:pt idx="123">
                  <c:v>9.6666666666666661</c:v>
                </c:pt>
                <c:pt idx="124">
                  <c:v>9.7249999999999996</c:v>
                </c:pt>
                <c:pt idx="125">
                  <c:v>8.9666666666666668</c:v>
                </c:pt>
                <c:pt idx="126">
                  <c:v>10.675000000000001</c:v>
                </c:pt>
                <c:pt idx="127">
                  <c:v>9.7083333333333339</c:v>
                </c:pt>
                <c:pt idx="128">
                  <c:v>9.9833333333333325</c:v>
                </c:pt>
                <c:pt idx="129">
                  <c:v>10.666666666666666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4-1360-4D6D-A0C0-F51FA46C1456}"/>
            </c:ext>
          </c:extLst>
        </c:ser>
        <c:ser>
          <c:idx val="21"/>
          <c:order val="21"/>
          <c:tx>
            <c:strRef>
              <c:f>ср.Год!$W$1</c:f>
              <c:strCache>
                <c:ptCount val="1"/>
              </c:strCache>
            </c:strRef>
          </c:tx>
          <c:spPr>
            <a:ln w="14113">
              <a:solidFill>
                <a:srgbClr val="FF6600"/>
              </a:solidFill>
              <a:prstDash val="solid"/>
            </a:ln>
          </c:spPr>
          <c:marker>
            <c:symbol val="none"/>
          </c:marker>
          <c:cat>
            <c:numRef>
              <c:f>ср.Год!$A$2:$A$134</c:f>
              <c:numCache>
                <c:formatCode>General</c:formatCode>
                <c:ptCount val="133"/>
                <c:pt idx="0">
                  <c:v>1881</c:v>
                </c:pt>
                <c:pt idx="1">
                  <c:v>1882</c:v>
                </c:pt>
                <c:pt idx="2">
                  <c:v>1883</c:v>
                </c:pt>
                <c:pt idx="3">
                  <c:v>1884</c:v>
                </c:pt>
                <c:pt idx="4">
                  <c:v>1885</c:v>
                </c:pt>
                <c:pt idx="5">
                  <c:v>1886</c:v>
                </c:pt>
                <c:pt idx="6">
                  <c:v>1887</c:v>
                </c:pt>
                <c:pt idx="7">
                  <c:v>1888</c:v>
                </c:pt>
                <c:pt idx="8">
                  <c:v>1889</c:v>
                </c:pt>
                <c:pt idx="9">
                  <c:v>1890</c:v>
                </c:pt>
                <c:pt idx="10">
                  <c:v>1891</c:v>
                </c:pt>
                <c:pt idx="11">
                  <c:v>1892</c:v>
                </c:pt>
                <c:pt idx="12">
                  <c:v>1893</c:v>
                </c:pt>
                <c:pt idx="13">
                  <c:v>1894</c:v>
                </c:pt>
                <c:pt idx="14">
                  <c:v>1895</c:v>
                </c:pt>
                <c:pt idx="15">
                  <c:v>1896</c:v>
                </c:pt>
                <c:pt idx="16">
                  <c:v>1897</c:v>
                </c:pt>
                <c:pt idx="17">
                  <c:v>1898</c:v>
                </c:pt>
                <c:pt idx="18">
                  <c:v>1899</c:v>
                </c:pt>
                <c:pt idx="19">
                  <c:v>1900</c:v>
                </c:pt>
                <c:pt idx="20">
                  <c:v>1901</c:v>
                </c:pt>
                <c:pt idx="21">
                  <c:v>1902</c:v>
                </c:pt>
                <c:pt idx="22">
                  <c:v>1903</c:v>
                </c:pt>
                <c:pt idx="23">
                  <c:v>1904</c:v>
                </c:pt>
                <c:pt idx="24">
                  <c:v>1905</c:v>
                </c:pt>
                <c:pt idx="25">
                  <c:v>1906</c:v>
                </c:pt>
                <c:pt idx="26">
                  <c:v>1907</c:v>
                </c:pt>
                <c:pt idx="27">
                  <c:v>1908</c:v>
                </c:pt>
                <c:pt idx="28">
                  <c:v>1909</c:v>
                </c:pt>
                <c:pt idx="29">
                  <c:v>1910</c:v>
                </c:pt>
                <c:pt idx="30">
                  <c:v>1911</c:v>
                </c:pt>
                <c:pt idx="31">
                  <c:v>1912</c:v>
                </c:pt>
                <c:pt idx="32">
                  <c:v>1913</c:v>
                </c:pt>
                <c:pt idx="33">
                  <c:v>1914</c:v>
                </c:pt>
                <c:pt idx="34">
                  <c:v>1915</c:v>
                </c:pt>
                <c:pt idx="35">
                  <c:v>1916</c:v>
                </c:pt>
                <c:pt idx="36">
                  <c:v>1917</c:v>
                </c:pt>
                <c:pt idx="37">
                  <c:v>1918</c:v>
                </c:pt>
                <c:pt idx="38">
                  <c:v>1919</c:v>
                </c:pt>
                <c:pt idx="39">
                  <c:v>1920</c:v>
                </c:pt>
                <c:pt idx="40">
                  <c:v>1921</c:v>
                </c:pt>
                <c:pt idx="41">
                  <c:v>1922</c:v>
                </c:pt>
                <c:pt idx="42">
                  <c:v>1923</c:v>
                </c:pt>
                <c:pt idx="43">
                  <c:v>1924</c:v>
                </c:pt>
                <c:pt idx="44">
                  <c:v>1925</c:v>
                </c:pt>
                <c:pt idx="45">
                  <c:v>1926</c:v>
                </c:pt>
                <c:pt idx="46">
                  <c:v>1927</c:v>
                </c:pt>
                <c:pt idx="47">
                  <c:v>1928</c:v>
                </c:pt>
                <c:pt idx="48">
                  <c:v>1929</c:v>
                </c:pt>
                <c:pt idx="49">
                  <c:v>1930</c:v>
                </c:pt>
                <c:pt idx="50">
                  <c:v>1931</c:v>
                </c:pt>
                <c:pt idx="51">
                  <c:v>1932</c:v>
                </c:pt>
                <c:pt idx="52">
                  <c:v>1933</c:v>
                </c:pt>
                <c:pt idx="53">
                  <c:v>1934</c:v>
                </c:pt>
                <c:pt idx="54">
                  <c:v>1935</c:v>
                </c:pt>
                <c:pt idx="55">
                  <c:v>1936</c:v>
                </c:pt>
                <c:pt idx="56">
                  <c:v>1937</c:v>
                </c:pt>
                <c:pt idx="57">
                  <c:v>1938</c:v>
                </c:pt>
                <c:pt idx="58">
                  <c:v>1939</c:v>
                </c:pt>
                <c:pt idx="59">
                  <c:v>1940</c:v>
                </c:pt>
                <c:pt idx="60">
                  <c:v>1941</c:v>
                </c:pt>
                <c:pt idx="61">
                  <c:v>1942</c:v>
                </c:pt>
                <c:pt idx="62">
                  <c:v>1943</c:v>
                </c:pt>
                <c:pt idx="63">
                  <c:v>1944</c:v>
                </c:pt>
                <c:pt idx="64">
                  <c:v>1945</c:v>
                </c:pt>
                <c:pt idx="65">
                  <c:v>1946</c:v>
                </c:pt>
                <c:pt idx="66">
                  <c:v>1947</c:v>
                </c:pt>
                <c:pt idx="67">
                  <c:v>1948</c:v>
                </c:pt>
                <c:pt idx="68">
                  <c:v>1949</c:v>
                </c:pt>
                <c:pt idx="69">
                  <c:v>1950</c:v>
                </c:pt>
                <c:pt idx="70">
                  <c:v>1951</c:v>
                </c:pt>
                <c:pt idx="71">
                  <c:v>1952</c:v>
                </c:pt>
                <c:pt idx="72">
                  <c:v>1953</c:v>
                </c:pt>
                <c:pt idx="73">
                  <c:v>1954</c:v>
                </c:pt>
                <c:pt idx="74">
                  <c:v>1955</c:v>
                </c:pt>
                <c:pt idx="75">
                  <c:v>1956</c:v>
                </c:pt>
                <c:pt idx="76">
                  <c:v>1957</c:v>
                </c:pt>
                <c:pt idx="77">
                  <c:v>1958</c:v>
                </c:pt>
                <c:pt idx="78">
                  <c:v>1959</c:v>
                </c:pt>
                <c:pt idx="79">
                  <c:v>1960</c:v>
                </c:pt>
                <c:pt idx="80">
                  <c:v>1961</c:v>
                </c:pt>
                <c:pt idx="81">
                  <c:v>1962</c:v>
                </c:pt>
                <c:pt idx="82">
                  <c:v>1963</c:v>
                </c:pt>
                <c:pt idx="83">
                  <c:v>1964</c:v>
                </c:pt>
                <c:pt idx="84">
                  <c:v>1965</c:v>
                </c:pt>
                <c:pt idx="85">
                  <c:v>1966</c:v>
                </c:pt>
                <c:pt idx="86">
                  <c:v>1967</c:v>
                </c:pt>
                <c:pt idx="87">
                  <c:v>1968</c:v>
                </c:pt>
                <c:pt idx="88">
                  <c:v>1969</c:v>
                </c:pt>
                <c:pt idx="89">
                  <c:v>1970</c:v>
                </c:pt>
                <c:pt idx="90">
                  <c:v>1971</c:v>
                </c:pt>
                <c:pt idx="91">
                  <c:v>1972</c:v>
                </c:pt>
                <c:pt idx="92">
                  <c:v>1973</c:v>
                </c:pt>
                <c:pt idx="93">
                  <c:v>1974</c:v>
                </c:pt>
                <c:pt idx="94">
                  <c:v>1975</c:v>
                </c:pt>
                <c:pt idx="95">
                  <c:v>1976</c:v>
                </c:pt>
                <c:pt idx="96">
                  <c:v>1977</c:v>
                </c:pt>
                <c:pt idx="97">
                  <c:v>1978</c:v>
                </c:pt>
                <c:pt idx="98">
                  <c:v>1979</c:v>
                </c:pt>
                <c:pt idx="99">
                  <c:v>1980</c:v>
                </c:pt>
                <c:pt idx="100">
                  <c:v>1981</c:v>
                </c:pt>
                <c:pt idx="101">
                  <c:v>1982</c:v>
                </c:pt>
                <c:pt idx="102">
                  <c:v>1983</c:v>
                </c:pt>
                <c:pt idx="103">
                  <c:v>1984</c:v>
                </c:pt>
                <c:pt idx="104">
                  <c:v>1985</c:v>
                </c:pt>
                <c:pt idx="105">
                  <c:v>1986</c:v>
                </c:pt>
                <c:pt idx="106">
                  <c:v>1987</c:v>
                </c:pt>
                <c:pt idx="107">
                  <c:v>1988</c:v>
                </c:pt>
                <c:pt idx="108">
                  <c:v>1989</c:v>
                </c:pt>
                <c:pt idx="109">
                  <c:v>1990</c:v>
                </c:pt>
                <c:pt idx="110">
                  <c:v>1991</c:v>
                </c:pt>
                <c:pt idx="111">
                  <c:v>1992</c:v>
                </c:pt>
                <c:pt idx="112">
                  <c:v>1993</c:v>
                </c:pt>
                <c:pt idx="113">
                  <c:v>1994</c:v>
                </c:pt>
                <c:pt idx="114">
                  <c:v>1995</c:v>
                </c:pt>
                <c:pt idx="115">
                  <c:v>1996</c:v>
                </c:pt>
                <c:pt idx="116">
                  <c:v>1997</c:v>
                </c:pt>
                <c:pt idx="117">
                  <c:v>1998</c:v>
                </c:pt>
                <c:pt idx="118">
                  <c:v>1999</c:v>
                </c:pt>
                <c:pt idx="119">
                  <c:v>2000</c:v>
                </c:pt>
                <c:pt idx="120">
                  <c:v>2001</c:v>
                </c:pt>
                <c:pt idx="121">
                  <c:v>2002</c:v>
                </c:pt>
                <c:pt idx="122">
                  <c:v>2003</c:v>
                </c:pt>
                <c:pt idx="123">
                  <c:v>2004</c:v>
                </c:pt>
                <c:pt idx="124">
                  <c:v>2005</c:v>
                </c:pt>
                <c:pt idx="125">
                  <c:v>2006</c:v>
                </c:pt>
                <c:pt idx="126">
                  <c:v>2007</c:v>
                </c:pt>
                <c:pt idx="127">
                  <c:v>2008</c:v>
                </c:pt>
                <c:pt idx="128">
                  <c:v>2009</c:v>
                </c:pt>
                <c:pt idx="129">
                  <c:v>2010</c:v>
                </c:pt>
                <c:pt idx="130">
                  <c:v>2011</c:v>
                </c:pt>
                <c:pt idx="131">
                  <c:v>2012</c:v>
                </c:pt>
                <c:pt idx="132">
                  <c:v>2013</c:v>
                </c:pt>
              </c:numCache>
            </c:numRef>
          </c:cat>
          <c:val>
            <c:numRef>
              <c:f>ср.Год!$W$2:$W$134</c:f>
              <c:numCache>
                <c:formatCode>0.00</c:formatCode>
                <c:ptCount val="133"/>
                <c:pt idx="0">
                  <c:v>6.8333333333333357</c:v>
                </c:pt>
                <c:pt idx="1">
                  <c:v>8.2166666666666668</c:v>
                </c:pt>
                <c:pt idx="2">
                  <c:v>7.466666666666665</c:v>
                </c:pt>
                <c:pt idx="3">
                  <c:v>7.1416666666666657</c:v>
                </c:pt>
                <c:pt idx="4">
                  <c:v>7.8166666666666664</c:v>
                </c:pt>
                <c:pt idx="5">
                  <c:v>8.0916666666666668</c:v>
                </c:pt>
                <c:pt idx="6">
                  <c:v>8.3000000000000007</c:v>
                </c:pt>
                <c:pt idx="7">
                  <c:v>6.8083333333333327</c:v>
                </c:pt>
                <c:pt idx="8">
                  <c:v>7.3333333333333348</c:v>
                </c:pt>
                <c:pt idx="9">
                  <c:v>8.0166666666666675</c:v>
                </c:pt>
                <c:pt idx="10">
                  <c:v>7.375</c:v>
                </c:pt>
                <c:pt idx="11">
                  <c:v>7.8166666666666664</c:v>
                </c:pt>
                <c:pt idx="12">
                  <c:v>6.2583333333333329</c:v>
                </c:pt>
                <c:pt idx="13">
                  <c:v>6.2333333333333334</c:v>
                </c:pt>
                <c:pt idx="14">
                  <c:v>7.508333333333332</c:v>
                </c:pt>
                <c:pt idx="15">
                  <c:v>5.9833333333333334</c:v>
                </c:pt>
                <c:pt idx="16">
                  <c:v>7.8833333333333337</c:v>
                </c:pt>
                <c:pt idx="17">
                  <c:v>7.0666666666666673</c:v>
                </c:pt>
                <c:pt idx="18">
                  <c:v>7.7833333333333323</c:v>
                </c:pt>
                <c:pt idx="19">
                  <c:v>7.5333333333333323</c:v>
                </c:pt>
                <c:pt idx="20">
                  <c:v>8.9416666666666682</c:v>
                </c:pt>
                <c:pt idx="21">
                  <c:v>7.2</c:v>
                </c:pt>
                <c:pt idx="22">
                  <c:v>8.6416666666666657</c:v>
                </c:pt>
                <c:pt idx="23">
                  <c:v>7.3250000000000002</c:v>
                </c:pt>
                <c:pt idx="24">
                  <c:v>8.5500000000000007</c:v>
                </c:pt>
                <c:pt idx="25">
                  <c:v>8.875</c:v>
                </c:pt>
                <c:pt idx="26">
                  <c:v>6.4749999999999996</c:v>
                </c:pt>
                <c:pt idx="27">
                  <c:v>6.375</c:v>
                </c:pt>
                <c:pt idx="28">
                  <c:v>7.6666666666666679</c:v>
                </c:pt>
                <c:pt idx="29">
                  <c:v>8.2083333333333321</c:v>
                </c:pt>
                <c:pt idx="30">
                  <c:v>6.0250000000000004</c:v>
                </c:pt>
                <c:pt idx="31">
                  <c:v>6.458333333333333</c:v>
                </c:pt>
                <c:pt idx="32">
                  <c:v>8.0250000000000004</c:v>
                </c:pt>
                <c:pt idx="33">
                  <c:v>7.6166666666666663</c:v>
                </c:pt>
                <c:pt idx="34">
                  <c:v>7.8666666666666671</c:v>
                </c:pt>
                <c:pt idx="35">
                  <c:v>7.1333333333333337</c:v>
                </c:pt>
                <c:pt idx="36">
                  <c:v>7.0333333333333323</c:v>
                </c:pt>
                <c:pt idx="37">
                  <c:v>7.8666666666666671</c:v>
                </c:pt>
                <c:pt idx="38">
                  <c:v>7.3166666666666673</c:v>
                </c:pt>
                <c:pt idx="39">
                  <c:v>6.65</c:v>
                </c:pt>
                <c:pt idx="40">
                  <c:v>7.3416666666666677</c:v>
                </c:pt>
                <c:pt idx="41">
                  <c:v>7.75</c:v>
                </c:pt>
                <c:pt idx="42">
                  <c:v>8.5333333333333332</c:v>
                </c:pt>
                <c:pt idx="43">
                  <c:v>6.8833333333333337</c:v>
                </c:pt>
                <c:pt idx="44">
                  <c:v>8.2166666666666668</c:v>
                </c:pt>
                <c:pt idx="45">
                  <c:v>7.0333333333333341</c:v>
                </c:pt>
                <c:pt idx="46">
                  <c:v>7.3416666666666686</c:v>
                </c:pt>
                <c:pt idx="47">
                  <c:v>6.375</c:v>
                </c:pt>
                <c:pt idx="48">
                  <c:v>6.2416666666666671</c:v>
                </c:pt>
                <c:pt idx="49">
                  <c:v>8.0166666666666675</c:v>
                </c:pt>
                <c:pt idx="50">
                  <c:v>6.8583333333333334</c:v>
                </c:pt>
                <c:pt idx="51">
                  <c:v>7.4416666666666673</c:v>
                </c:pt>
                <c:pt idx="52">
                  <c:v>5.5750000000000002</c:v>
                </c:pt>
                <c:pt idx="53">
                  <c:v>8.2666666666666639</c:v>
                </c:pt>
                <c:pt idx="54">
                  <c:v>7.8916666666666657</c:v>
                </c:pt>
                <c:pt idx="55">
                  <c:v>8.0166666666666657</c:v>
                </c:pt>
                <c:pt idx="56">
                  <c:v>8.5583333333333336</c:v>
                </c:pt>
                <c:pt idx="57">
                  <c:v>9.0749999999999993</c:v>
                </c:pt>
                <c:pt idx="58">
                  <c:v>8.3416666666666668</c:v>
                </c:pt>
                <c:pt idx="59">
                  <c:v>6.8083333333333345</c:v>
                </c:pt>
                <c:pt idx="60">
                  <c:v>6.6166666666666663</c:v>
                </c:pt>
                <c:pt idx="61">
                  <c:v>5.5750000000000002</c:v>
                </c:pt>
                <c:pt idx="62">
                  <c:v>7.9249999999999998</c:v>
                </c:pt>
                <c:pt idx="63">
                  <c:v>8.25</c:v>
                </c:pt>
                <c:pt idx="64">
                  <c:v>5.7</c:v>
                </c:pt>
                <c:pt idx="65">
                  <c:v>8.0916666666666668</c:v>
                </c:pt>
                <c:pt idx="66">
                  <c:v>7.9833333333333343</c:v>
                </c:pt>
                <c:pt idx="67">
                  <c:v>7.9249999999999998</c:v>
                </c:pt>
                <c:pt idx="68">
                  <c:v>7.7416666666666663</c:v>
                </c:pt>
                <c:pt idx="69">
                  <c:v>7.4749999999999996</c:v>
                </c:pt>
                <c:pt idx="70">
                  <c:v>8.2249999999999996</c:v>
                </c:pt>
                <c:pt idx="71">
                  <c:v>8.3083333333333336</c:v>
                </c:pt>
                <c:pt idx="72">
                  <c:v>7.2750000000000004</c:v>
                </c:pt>
                <c:pt idx="73">
                  <c:v>7.3416666666666677</c:v>
                </c:pt>
                <c:pt idx="74">
                  <c:v>8.5916666666666668</c:v>
                </c:pt>
                <c:pt idx="75">
                  <c:v>5.95</c:v>
                </c:pt>
                <c:pt idx="76">
                  <c:v>8.8666666666666654</c:v>
                </c:pt>
                <c:pt idx="77">
                  <c:v>7.6</c:v>
                </c:pt>
                <c:pt idx="78">
                  <c:v>7.1083333333333343</c:v>
                </c:pt>
                <c:pt idx="79">
                  <c:v>8.6083333333333325</c:v>
                </c:pt>
                <c:pt idx="80">
                  <c:v>8.1916666666666664</c:v>
                </c:pt>
                <c:pt idx="81">
                  <c:v>8.9166666666666661</c:v>
                </c:pt>
                <c:pt idx="82">
                  <c:v>7.7166666666666659</c:v>
                </c:pt>
                <c:pt idx="83">
                  <c:v>7.2333333333333334</c:v>
                </c:pt>
                <c:pt idx="84">
                  <c:v>7.6083333333333334</c:v>
                </c:pt>
                <c:pt idx="85">
                  <c:v>9.875</c:v>
                </c:pt>
                <c:pt idx="86">
                  <c:v>8.1833333333333353</c:v>
                </c:pt>
                <c:pt idx="87">
                  <c:v>8.3833333333333329</c:v>
                </c:pt>
                <c:pt idx="88">
                  <c:v>6.75</c:v>
                </c:pt>
                <c:pt idx="89">
                  <c:v>8.2833333333333332</c:v>
                </c:pt>
                <c:pt idx="90">
                  <c:v>8.5416666666666679</c:v>
                </c:pt>
                <c:pt idx="91">
                  <c:v>8.6</c:v>
                </c:pt>
                <c:pt idx="92">
                  <c:v>7.666666666666667</c:v>
                </c:pt>
                <c:pt idx="93">
                  <c:v>8.2416666666666654</c:v>
                </c:pt>
                <c:pt idx="94">
                  <c:v>9.533333333333335</c:v>
                </c:pt>
                <c:pt idx="95">
                  <c:v>6.2750000000000004</c:v>
                </c:pt>
                <c:pt idx="96">
                  <c:v>7.458333333333333</c:v>
                </c:pt>
                <c:pt idx="97">
                  <c:v>7.25</c:v>
                </c:pt>
                <c:pt idx="98">
                  <c:v>8.7416666666666654</c:v>
                </c:pt>
                <c:pt idx="99">
                  <c:v>7.1083333333333343</c:v>
                </c:pt>
                <c:pt idx="100">
                  <c:v>9.3666666666666671</c:v>
                </c:pt>
                <c:pt idx="101">
                  <c:v>7.5666666666666655</c:v>
                </c:pt>
                <c:pt idx="102">
                  <c:v>8.7583333333333346</c:v>
                </c:pt>
                <c:pt idx="103">
                  <c:v>8.1666666666666661</c:v>
                </c:pt>
                <c:pt idx="104">
                  <c:v>6.7166666666666659</c:v>
                </c:pt>
                <c:pt idx="105">
                  <c:v>8.1166666666666671</c:v>
                </c:pt>
                <c:pt idx="106">
                  <c:v>5.5916666666666659</c:v>
                </c:pt>
                <c:pt idx="107">
                  <c:v>7.45</c:v>
                </c:pt>
                <c:pt idx="108">
                  <c:v>9.3083333333333336</c:v>
                </c:pt>
                <c:pt idx="109">
                  <c:v>9.0583333333333336</c:v>
                </c:pt>
                <c:pt idx="110">
                  <c:v>8.4416666666666664</c:v>
                </c:pt>
                <c:pt idx="111">
                  <c:v>7.6083333333333343</c:v>
                </c:pt>
                <c:pt idx="112">
                  <c:v>6.8416666666666659</c:v>
                </c:pt>
                <c:pt idx="113">
                  <c:v>8.0749999999999993</c:v>
                </c:pt>
                <c:pt idx="114">
                  <c:v>9.0250000000000004</c:v>
                </c:pt>
                <c:pt idx="115">
                  <c:v>7.8833333333333329</c:v>
                </c:pt>
                <c:pt idx="116">
                  <c:v>6.9916666666666671</c:v>
                </c:pt>
                <c:pt idx="117">
                  <c:v>8.7249999999999996</c:v>
                </c:pt>
                <c:pt idx="118">
                  <c:v>9.7833333333333332</c:v>
                </c:pt>
                <c:pt idx="119">
                  <c:v>8.7666666666666657</c:v>
                </c:pt>
                <c:pt idx="120">
                  <c:v>8.7583333333333346</c:v>
                </c:pt>
                <c:pt idx="121">
                  <c:v>9.2750000000000004</c:v>
                </c:pt>
                <c:pt idx="122">
                  <c:v>7.741666666666668</c:v>
                </c:pt>
                <c:pt idx="123">
                  <c:v>9.0250000000000004</c:v>
                </c:pt>
                <c:pt idx="124">
                  <c:v>9.3083333333333353</c:v>
                </c:pt>
                <c:pt idx="125">
                  <c:v>8.5166666666666657</c:v>
                </c:pt>
                <c:pt idx="126">
                  <c:v>10.283333333333333</c:v>
                </c:pt>
                <c:pt idx="127">
                  <c:v>9.3833333333333346</c:v>
                </c:pt>
                <c:pt idx="128">
                  <c:v>9.658333333333335</c:v>
                </c:pt>
                <c:pt idx="129">
                  <c:v>10.4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5-1360-4D6D-A0C0-F51FA46C1456}"/>
            </c:ext>
          </c:extLst>
        </c:ser>
        <c:ser>
          <c:idx val="22"/>
          <c:order val="22"/>
          <c:tx>
            <c:strRef>
              <c:f>ср.Год!$X$1</c:f>
              <c:strCache>
                <c:ptCount val="1"/>
              </c:strCache>
            </c:strRef>
          </c:tx>
          <c:spPr>
            <a:ln w="14113">
              <a:solidFill>
                <a:srgbClr val="666699"/>
              </a:solidFill>
              <a:prstDash val="solid"/>
            </a:ln>
          </c:spPr>
          <c:marker>
            <c:symbol val="none"/>
          </c:marker>
          <c:cat>
            <c:numRef>
              <c:f>ср.Год!$A$2:$A$134</c:f>
              <c:numCache>
                <c:formatCode>General</c:formatCode>
                <c:ptCount val="133"/>
                <c:pt idx="0">
                  <c:v>1881</c:v>
                </c:pt>
                <c:pt idx="1">
                  <c:v>1882</c:v>
                </c:pt>
                <c:pt idx="2">
                  <c:v>1883</c:v>
                </c:pt>
                <c:pt idx="3">
                  <c:v>1884</c:v>
                </c:pt>
                <c:pt idx="4">
                  <c:v>1885</c:v>
                </c:pt>
                <c:pt idx="5">
                  <c:v>1886</c:v>
                </c:pt>
                <c:pt idx="6">
                  <c:v>1887</c:v>
                </c:pt>
                <c:pt idx="7">
                  <c:v>1888</c:v>
                </c:pt>
                <c:pt idx="8">
                  <c:v>1889</c:v>
                </c:pt>
                <c:pt idx="9">
                  <c:v>1890</c:v>
                </c:pt>
                <c:pt idx="10">
                  <c:v>1891</c:v>
                </c:pt>
                <c:pt idx="11">
                  <c:v>1892</c:v>
                </c:pt>
                <c:pt idx="12">
                  <c:v>1893</c:v>
                </c:pt>
                <c:pt idx="13">
                  <c:v>1894</c:v>
                </c:pt>
                <c:pt idx="14">
                  <c:v>1895</c:v>
                </c:pt>
                <c:pt idx="15">
                  <c:v>1896</c:v>
                </c:pt>
                <c:pt idx="16">
                  <c:v>1897</c:v>
                </c:pt>
                <c:pt idx="17">
                  <c:v>1898</c:v>
                </c:pt>
                <c:pt idx="18">
                  <c:v>1899</c:v>
                </c:pt>
                <c:pt idx="19">
                  <c:v>1900</c:v>
                </c:pt>
                <c:pt idx="20">
                  <c:v>1901</c:v>
                </c:pt>
                <c:pt idx="21">
                  <c:v>1902</c:v>
                </c:pt>
                <c:pt idx="22">
                  <c:v>1903</c:v>
                </c:pt>
                <c:pt idx="23">
                  <c:v>1904</c:v>
                </c:pt>
                <c:pt idx="24">
                  <c:v>1905</c:v>
                </c:pt>
                <c:pt idx="25">
                  <c:v>1906</c:v>
                </c:pt>
                <c:pt idx="26">
                  <c:v>1907</c:v>
                </c:pt>
                <c:pt idx="27">
                  <c:v>1908</c:v>
                </c:pt>
                <c:pt idx="28">
                  <c:v>1909</c:v>
                </c:pt>
                <c:pt idx="29">
                  <c:v>1910</c:v>
                </c:pt>
                <c:pt idx="30">
                  <c:v>1911</c:v>
                </c:pt>
                <c:pt idx="31">
                  <c:v>1912</c:v>
                </c:pt>
                <c:pt idx="32">
                  <c:v>1913</c:v>
                </c:pt>
                <c:pt idx="33">
                  <c:v>1914</c:v>
                </c:pt>
                <c:pt idx="34">
                  <c:v>1915</c:v>
                </c:pt>
                <c:pt idx="35">
                  <c:v>1916</c:v>
                </c:pt>
                <c:pt idx="36">
                  <c:v>1917</c:v>
                </c:pt>
                <c:pt idx="37">
                  <c:v>1918</c:v>
                </c:pt>
                <c:pt idx="38">
                  <c:v>1919</c:v>
                </c:pt>
                <c:pt idx="39">
                  <c:v>1920</c:v>
                </c:pt>
                <c:pt idx="40">
                  <c:v>1921</c:v>
                </c:pt>
                <c:pt idx="41">
                  <c:v>1922</c:v>
                </c:pt>
                <c:pt idx="42">
                  <c:v>1923</c:v>
                </c:pt>
                <c:pt idx="43">
                  <c:v>1924</c:v>
                </c:pt>
                <c:pt idx="44">
                  <c:v>1925</c:v>
                </c:pt>
                <c:pt idx="45">
                  <c:v>1926</c:v>
                </c:pt>
                <c:pt idx="46">
                  <c:v>1927</c:v>
                </c:pt>
                <c:pt idx="47">
                  <c:v>1928</c:v>
                </c:pt>
                <c:pt idx="48">
                  <c:v>1929</c:v>
                </c:pt>
                <c:pt idx="49">
                  <c:v>1930</c:v>
                </c:pt>
                <c:pt idx="50">
                  <c:v>1931</c:v>
                </c:pt>
                <c:pt idx="51">
                  <c:v>1932</c:v>
                </c:pt>
                <c:pt idx="52">
                  <c:v>1933</c:v>
                </c:pt>
                <c:pt idx="53">
                  <c:v>1934</c:v>
                </c:pt>
                <c:pt idx="54">
                  <c:v>1935</c:v>
                </c:pt>
                <c:pt idx="55">
                  <c:v>1936</c:v>
                </c:pt>
                <c:pt idx="56">
                  <c:v>1937</c:v>
                </c:pt>
                <c:pt idx="57">
                  <c:v>1938</c:v>
                </c:pt>
                <c:pt idx="58">
                  <c:v>1939</c:v>
                </c:pt>
                <c:pt idx="59">
                  <c:v>1940</c:v>
                </c:pt>
                <c:pt idx="60">
                  <c:v>1941</c:v>
                </c:pt>
                <c:pt idx="61">
                  <c:v>1942</c:v>
                </c:pt>
                <c:pt idx="62">
                  <c:v>1943</c:v>
                </c:pt>
                <c:pt idx="63">
                  <c:v>1944</c:v>
                </c:pt>
                <c:pt idx="64">
                  <c:v>1945</c:v>
                </c:pt>
                <c:pt idx="65">
                  <c:v>1946</c:v>
                </c:pt>
                <c:pt idx="66">
                  <c:v>1947</c:v>
                </c:pt>
                <c:pt idx="67">
                  <c:v>1948</c:v>
                </c:pt>
                <c:pt idx="68">
                  <c:v>1949</c:v>
                </c:pt>
                <c:pt idx="69">
                  <c:v>1950</c:v>
                </c:pt>
                <c:pt idx="70">
                  <c:v>1951</c:v>
                </c:pt>
                <c:pt idx="71">
                  <c:v>1952</c:v>
                </c:pt>
                <c:pt idx="72">
                  <c:v>1953</c:v>
                </c:pt>
                <c:pt idx="73">
                  <c:v>1954</c:v>
                </c:pt>
                <c:pt idx="74">
                  <c:v>1955</c:v>
                </c:pt>
                <c:pt idx="75">
                  <c:v>1956</c:v>
                </c:pt>
                <c:pt idx="76">
                  <c:v>1957</c:v>
                </c:pt>
                <c:pt idx="77">
                  <c:v>1958</c:v>
                </c:pt>
                <c:pt idx="78">
                  <c:v>1959</c:v>
                </c:pt>
                <c:pt idx="79">
                  <c:v>1960</c:v>
                </c:pt>
                <c:pt idx="80">
                  <c:v>1961</c:v>
                </c:pt>
                <c:pt idx="81">
                  <c:v>1962</c:v>
                </c:pt>
                <c:pt idx="82">
                  <c:v>1963</c:v>
                </c:pt>
                <c:pt idx="83">
                  <c:v>1964</c:v>
                </c:pt>
                <c:pt idx="84">
                  <c:v>1965</c:v>
                </c:pt>
                <c:pt idx="85">
                  <c:v>1966</c:v>
                </c:pt>
                <c:pt idx="86">
                  <c:v>1967</c:v>
                </c:pt>
                <c:pt idx="87">
                  <c:v>1968</c:v>
                </c:pt>
                <c:pt idx="88">
                  <c:v>1969</c:v>
                </c:pt>
                <c:pt idx="89">
                  <c:v>1970</c:v>
                </c:pt>
                <c:pt idx="90">
                  <c:v>1971</c:v>
                </c:pt>
                <c:pt idx="91">
                  <c:v>1972</c:v>
                </c:pt>
                <c:pt idx="92">
                  <c:v>1973</c:v>
                </c:pt>
                <c:pt idx="93">
                  <c:v>1974</c:v>
                </c:pt>
                <c:pt idx="94">
                  <c:v>1975</c:v>
                </c:pt>
                <c:pt idx="95">
                  <c:v>1976</c:v>
                </c:pt>
                <c:pt idx="96">
                  <c:v>1977</c:v>
                </c:pt>
                <c:pt idx="97">
                  <c:v>1978</c:v>
                </c:pt>
                <c:pt idx="98">
                  <c:v>1979</c:v>
                </c:pt>
                <c:pt idx="99">
                  <c:v>1980</c:v>
                </c:pt>
                <c:pt idx="100">
                  <c:v>1981</c:v>
                </c:pt>
                <c:pt idx="101">
                  <c:v>1982</c:v>
                </c:pt>
                <c:pt idx="102">
                  <c:v>1983</c:v>
                </c:pt>
                <c:pt idx="103">
                  <c:v>1984</c:v>
                </c:pt>
                <c:pt idx="104">
                  <c:v>1985</c:v>
                </c:pt>
                <c:pt idx="105">
                  <c:v>1986</c:v>
                </c:pt>
                <c:pt idx="106">
                  <c:v>1987</c:v>
                </c:pt>
                <c:pt idx="107">
                  <c:v>1988</c:v>
                </c:pt>
                <c:pt idx="108">
                  <c:v>1989</c:v>
                </c:pt>
                <c:pt idx="109">
                  <c:v>1990</c:v>
                </c:pt>
                <c:pt idx="110">
                  <c:v>1991</c:v>
                </c:pt>
                <c:pt idx="111">
                  <c:v>1992</c:v>
                </c:pt>
                <c:pt idx="112">
                  <c:v>1993</c:v>
                </c:pt>
                <c:pt idx="113">
                  <c:v>1994</c:v>
                </c:pt>
                <c:pt idx="114">
                  <c:v>1995</c:v>
                </c:pt>
                <c:pt idx="115">
                  <c:v>1996</c:v>
                </c:pt>
                <c:pt idx="116">
                  <c:v>1997</c:v>
                </c:pt>
                <c:pt idx="117">
                  <c:v>1998</c:v>
                </c:pt>
                <c:pt idx="118">
                  <c:v>1999</c:v>
                </c:pt>
                <c:pt idx="119">
                  <c:v>2000</c:v>
                </c:pt>
                <c:pt idx="120">
                  <c:v>2001</c:v>
                </c:pt>
                <c:pt idx="121">
                  <c:v>2002</c:v>
                </c:pt>
                <c:pt idx="122">
                  <c:v>2003</c:v>
                </c:pt>
                <c:pt idx="123">
                  <c:v>2004</c:v>
                </c:pt>
                <c:pt idx="124">
                  <c:v>2005</c:v>
                </c:pt>
                <c:pt idx="125">
                  <c:v>2006</c:v>
                </c:pt>
                <c:pt idx="126">
                  <c:v>2007</c:v>
                </c:pt>
                <c:pt idx="127">
                  <c:v>2008</c:v>
                </c:pt>
                <c:pt idx="128">
                  <c:v>2009</c:v>
                </c:pt>
                <c:pt idx="129">
                  <c:v>2010</c:v>
                </c:pt>
                <c:pt idx="130">
                  <c:v>2011</c:v>
                </c:pt>
                <c:pt idx="131">
                  <c:v>2012</c:v>
                </c:pt>
                <c:pt idx="132">
                  <c:v>2013</c:v>
                </c:pt>
              </c:numCache>
            </c:numRef>
          </c:cat>
          <c:val>
            <c:numRef>
              <c:f>ср.Год!$X$2:$X$134</c:f>
              <c:numCache>
                <c:formatCode>0.00</c:formatCode>
                <c:ptCount val="133"/>
                <c:pt idx="0">
                  <c:v>6.8416666666666659</c:v>
                </c:pt>
                <c:pt idx="1">
                  <c:v>8.7750000000000004</c:v>
                </c:pt>
                <c:pt idx="2">
                  <c:v>7.7583333333333329</c:v>
                </c:pt>
                <c:pt idx="3">
                  <c:v>7.8</c:v>
                </c:pt>
                <c:pt idx="4">
                  <c:v>8.4333333333333336</c:v>
                </c:pt>
                <c:pt idx="5">
                  <c:v>8.4499999999999993</c:v>
                </c:pt>
                <c:pt idx="6">
                  <c:v>8.6416666666666675</c:v>
                </c:pt>
                <c:pt idx="7">
                  <c:v>7.0166666666666666</c:v>
                </c:pt>
                <c:pt idx="8">
                  <c:v>7.75</c:v>
                </c:pt>
                <c:pt idx="9">
                  <c:v>8.4</c:v>
                </c:pt>
                <c:pt idx="10">
                  <c:v>7.6583333333333341</c:v>
                </c:pt>
                <c:pt idx="11">
                  <c:v>8.2249999999999996</c:v>
                </c:pt>
                <c:pt idx="12">
                  <c:v>6.458333333333333</c:v>
                </c:pt>
                <c:pt idx="13">
                  <c:v>6.6333333333333337</c:v>
                </c:pt>
                <c:pt idx="14">
                  <c:v>7.8333333333333321</c:v>
                </c:pt>
                <c:pt idx="15">
                  <c:v>6.6333333333333337</c:v>
                </c:pt>
                <c:pt idx="16">
                  <c:v>8.4166666666666661</c:v>
                </c:pt>
                <c:pt idx="17">
                  <c:v>7.5333333333333341</c:v>
                </c:pt>
                <c:pt idx="18">
                  <c:v>8.1750000000000007</c:v>
                </c:pt>
                <c:pt idx="19">
                  <c:v>8.2249999999999996</c:v>
                </c:pt>
                <c:pt idx="20">
                  <c:v>9.2249999999999996</c:v>
                </c:pt>
                <c:pt idx="21">
                  <c:v>7.1916666666666673</c:v>
                </c:pt>
                <c:pt idx="22">
                  <c:v>9.1750000000000007</c:v>
                </c:pt>
                <c:pt idx="23">
                  <c:v>7.8916666666666657</c:v>
                </c:pt>
                <c:pt idx="24">
                  <c:v>8.6083333333333343</c:v>
                </c:pt>
                <c:pt idx="25">
                  <c:v>9.033333333333335</c:v>
                </c:pt>
                <c:pt idx="26">
                  <c:v>7.0083333333333329</c:v>
                </c:pt>
                <c:pt idx="27">
                  <c:v>6.8916666666666666</c:v>
                </c:pt>
                <c:pt idx="28">
                  <c:v>8.1583333333333314</c:v>
                </c:pt>
                <c:pt idx="29">
                  <c:v>8.9333333333333336</c:v>
                </c:pt>
                <c:pt idx="30">
                  <c:v>6.5750000000000002</c:v>
                </c:pt>
                <c:pt idx="31">
                  <c:v>6.625</c:v>
                </c:pt>
                <c:pt idx="32">
                  <c:v>8.5833333333333339</c:v>
                </c:pt>
                <c:pt idx="33">
                  <c:v>8.1083333333333343</c:v>
                </c:pt>
                <c:pt idx="34">
                  <c:v>8.1750000000000007</c:v>
                </c:pt>
                <c:pt idx="35">
                  <c:v>7.8833333333333337</c:v>
                </c:pt>
                <c:pt idx="36">
                  <c:v>7.3</c:v>
                </c:pt>
                <c:pt idx="37">
                  <c:v>8.5416666666666661</c:v>
                </c:pt>
                <c:pt idx="38">
                  <c:v>7.6</c:v>
                </c:pt>
                <c:pt idx="39">
                  <c:v>7.1333333333333337</c:v>
                </c:pt>
                <c:pt idx="40">
                  <c:v>7.7166666666666659</c:v>
                </c:pt>
                <c:pt idx="41">
                  <c:v>7.9416666666666664</c:v>
                </c:pt>
                <c:pt idx="42">
                  <c:v>8.9916666666666654</c:v>
                </c:pt>
                <c:pt idx="43">
                  <c:v>7.1833333333333327</c:v>
                </c:pt>
                <c:pt idx="44">
                  <c:v>8.6999999999999993</c:v>
                </c:pt>
                <c:pt idx="45">
                  <c:v>7.7583333333333329</c:v>
                </c:pt>
                <c:pt idx="46">
                  <c:v>7.7666666666666684</c:v>
                </c:pt>
                <c:pt idx="47">
                  <c:v>6.7833333333333341</c:v>
                </c:pt>
                <c:pt idx="48">
                  <c:v>6.7249999999999996</c:v>
                </c:pt>
                <c:pt idx="49">
                  <c:v>8.6166666666666654</c:v>
                </c:pt>
                <c:pt idx="50">
                  <c:v>7.125</c:v>
                </c:pt>
                <c:pt idx="51">
                  <c:v>7.9666666666666677</c:v>
                </c:pt>
                <c:pt idx="52">
                  <c:v>5.8916666666666684</c:v>
                </c:pt>
                <c:pt idx="53">
                  <c:v>8.8166666666666682</c:v>
                </c:pt>
                <c:pt idx="54">
                  <c:v>8.0749999999999993</c:v>
                </c:pt>
                <c:pt idx="55">
                  <c:v>8.9749999999999996</c:v>
                </c:pt>
                <c:pt idx="56">
                  <c:v>9.2333333333333325</c:v>
                </c:pt>
                <c:pt idx="57">
                  <c:v>9.4</c:v>
                </c:pt>
                <c:pt idx="58">
                  <c:v>8.9333333333333336</c:v>
                </c:pt>
                <c:pt idx="59">
                  <c:v>7.125</c:v>
                </c:pt>
                <c:pt idx="60">
                  <c:v>6.875</c:v>
                </c:pt>
                <c:pt idx="61">
                  <c:v>5.7750000000000004</c:v>
                </c:pt>
                <c:pt idx="62">
                  <c:v>8.15</c:v>
                </c:pt>
                <c:pt idx="63">
                  <c:v>8.65</c:v>
                </c:pt>
                <c:pt idx="64">
                  <c:v>6.7083333333333348</c:v>
                </c:pt>
                <c:pt idx="65">
                  <c:v>8.6750000000000007</c:v>
                </c:pt>
                <c:pt idx="66">
                  <c:v>8.3583333333333343</c:v>
                </c:pt>
                <c:pt idx="67">
                  <c:v>8.2916666666666679</c:v>
                </c:pt>
                <c:pt idx="68">
                  <c:v>8.5166666666666675</c:v>
                </c:pt>
                <c:pt idx="69">
                  <c:v>8.1583333333333332</c:v>
                </c:pt>
                <c:pt idx="70">
                  <c:v>8.6333333333333346</c:v>
                </c:pt>
                <c:pt idx="71">
                  <c:v>8.8249999999999993</c:v>
                </c:pt>
                <c:pt idx="72">
                  <c:v>7.7333333333333334</c:v>
                </c:pt>
                <c:pt idx="73">
                  <c:v>7.6</c:v>
                </c:pt>
                <c:pt idx="74">
                  <c:v>8.8416666666666668</c:v>
                </c:pt>
                <c:pt idx="75">
                  <c:v>6.5</c:v>
                </c:pt>
                <c:pt idx="76">
                  <c:v>9.1666666666666679</c:v>
                </c:pt>
                <c:pt idx="77">
                  <c:v>8.1666666666666661</c:v>
                </c:pt>
                <c:pt idx="78">
                  <c:v>7.7249999999999996</c:v>
                </c:pt>
                <c:pt idx="79">
                  <c:v>8.9833333333333325</c:v>
                </c:pt>
                <c:pt idx="80">
                  <c:v>8.7666666666666675</c:v>
                </c:pt>
                <c:pt idx="81">
                  <c:v>9.1583333333333332</c:v>
                </c:pt>
                <c:pt idx="82">
                  <c:v>7.8583333333333334</c:v>
                </c:pt>
                <c:pt idx="83">
                  <c:v>7.6</c:v>
                </c:pt>
                <c:pt idx="84">
                  <c:v>7.5750000000000002</c:v>
                </c:pt>
                <c:pt idx="85">
                  <c:v>10.35</c:v>
                </c:pt>
                <c:pt idx="86">
                  <c:v>8.5583333333333318</c:v>
                </c:pt>
                <c:pt idx="87">
                  <c:v>8.6583333333333332</c:v>
                </c:pt>
                <c:pt idx="88">
                  <c:v>7.2083333333333321</c:v>
                </c:pt>
                <c:pt idx="89">
                  <c:v>8.6416666666666675</c:v>
                </c:pt>
                <c:pt idx="90">
                  <c:v>8.7583333333333346</c:v>
                </c:pt>
                <c:pt idx="91">
                  <c:v>9.0749999999999993</c:v>
                </c:pt>
                <c:pt idx="92">
                  <c:v>7.9</c:v>
                </c:pt>
                <c:pt idx="93">
                  <c:v>8.6833333333333353</c:v>
                </c:pt>
                <c:pt idx="94">
                  <c:v>10.158333333333335</c:v>
                </c:pt>
                <c:pt idx="95">
                  <c:v>6.5750000000000002</c:v>
                </c:pt>
                <c:pt idx="96">
                  <c:v>8.0749999999999993</c:v>
                </c:pt>
                <c:pt idx="97">
                  <c:v>7.4583333333333348</c:v>
                </c:pt>
                <c:pt idx="98">
                  <c:v>8.9499999999999993</c:v>
                </c:pt>
                <c:pt idx="99">
                  <c:v>7.35</c:v>
                </c:pt>
                <c:pt idx="100">
                  <c:v>9.6666666666666661</c:v>
                </c:pt>
                <c:pt idx="101">
                  <c:v>8.2333333333333325</c:v>
                </c:pt>
                <c:pt idx="102">
                  <c:v>9.4083333333333332</c:v>
                </c:pt>
                <c:pt idx="103">
                  <c:v>8.5166666666666675</c:v>
                </c:pt>
                <c:pt idx="104">
                  <c:v>6.9333333333333345</c:v>
                </c:pt>
                <c:pt idx="105">
                  <c:v>8.6750000000000007</c:v>
                </c:pt>
                <c:pt idx="106">
                  <c:v>6.1416666666666657</c:v>
                </c:pt>
                <c:pt idx="107">
                  <c:v>7.9666666666666677</c:v>
                </c:pt>
                <c:pt idx="108">
                  <c:v>10.008333333333333</c:v>
                </c:pt>
                <c:pt idx="109">
                  <c:v>9.6666666666666679</c:v>
                </c:pt>
                <c:pt idx="110">
                  <c:v>8.8583333333333325</c:v>
                </c:pt>
                <c:pt idx="111">
                  <c:v>8.4416666666666664</c:v>
                </c:pt>
                <c:pt idx="112">
                  <c:v>7.4249999999999998</c:v>
                </c:pt>
                <c:pt idx="113">
                  <c:v>8.7666666666666675</c:v>
                </c:pt>
                <c:pt idx="114">
                  <c:v>9.25</c:v>
                </c:pt>
                <c:pt idx="115">
                  <c:v>8.1750000000000007</c:v>
                </c:pt>
                <c:pt idx="116">
                  <c:v>7.6083333333333343</c:v>
                </c:pt>
                <c:pt idx="117">
                  <c:v>9.0916666666666668</c:v>
                </c:pt>
                <c:pt idx="118">
                  <c:v>10.158333333333333</c:v>
                </c:pt>
                <c:pt idx="119">
                  <c:v>9.4166666666666679</c:v>
                </c:pt>
                <c:pt idx="120">
                  <c:v>9.5</c:v>
                </c:pt>
                <c:pt idx="121">
                  <c:v>9.8666666666666671</c:v>
                </c:pt>
                <c:pt idx="122">
                  <c:v>8.4250000000000007</c:v>
                </c:pt>
                <c:pt idx="123">
                  <c:v>9.1</c:v>
                </c:pt>
                <c:pt idx="124">
                  <c:v>9.7166666666666668</c:v>
                </c:pt>
                <c:pt idx="125">
                  <c:v>8.9250000000000007</c:v>
                </c:pt>
                <c:pt idx="126">
                  <c:v>10.85</c:v>
                </c:pt>
                <c:pt idx="127">
                  <c:v>9.9083333333333332</c:v>
                </c:pt>
                <c:pt idx="128">
                  <c:v>10.050000000000001</c:v>
                </c:pt>
                <c:pt idx="129">
                  <c:v>10.425000000000001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6-1360-4D6D-A0C0-F51FA46C1456}"/>
            </c:ext>
          </c:extLst>
        </c:ser>
        <c:ser>
          <c:idx val="23"/>
          <c:order val="23"/>
          <c:tx>
            <c:strRef>
              <c:f>ср.Год!$Y$1</c:f>
              <c:strCache>
                <c:ptCount val="1"/>
              </c:strCache>
            </c:strRef>
          </c:tx>
          <c:spPr>
            <a:ln w="14113">
              <a:solidFill>
                <a:srgbClr val="969696"/>
              </a:solidFill>
              <a:prstDash val="solid"/>
            </a:ln>
          </c:spPr>
          <c:marker>
            <c:symbol val="none"/>
          </c:marker>
          <c:cat>
            <c:numRef>
              <c:f>ср.Год!$A$2:$A$134</c:f>
              <c:numCache>
                <c:formatCode>General</c:formatCode>
                <c:ptCount val="133"/>
                <c:pt idx="0">
                  <c:v>1881</c:v>
                </c:pt>
                <c:pt idx="1">
                  <c:v>1882</c:v>
                </c:pt>
                <c:pt idx="2">
                  <c:v>1883</c:v>
                </c:pt>
                <c:pt idx="3">
                  <c:v>1884</c:v>
                </c:pt>
                <c:pt idx="4">
                  <c:v>1885</c:v>
                </c:pt>
                <c:pt idx="5">
                  <c:v>1886</c:v>
                </c:pt>
                <c:pt idx="6">
                  <c:v>1887</c:v>
                </c:pt>
                <c:pt idx="7">
                  <c:v>1888</c:v>
                </c:pt>
                <c:pt idx="8">
                  <c:v>1889</c:v>
                </c:pt>
                <c:pt idx="9">
                  <c:v>1890</c:v>
                </c:pt>
                <c:pt idx="10">
                  <c:v>1891</c:v>
                </c:pt>
                <c:pt idx="11">
                  <c:v>1892</c:v>
                </c:pt>
                <c:pt idx="12">
                  <c:v>1893</c:v>
                </c:pt>
                <c:pt idx="13">
                  <c:v>1894</c:v>
                </c:pt>
                <c:pt idx="14">
                  <c:v>1895</c:v>
                </c:pt>
                <c:pt idx="15">
                  <c:v>1896</c:v>
                </c:pt>
                <c:pt idx="16">
                  <c:v>1897</c:v>
                </c:pt>
                <c:pt idx="17">
                  <c:v>1898</c:v>
                </c:pt>
                <c:pt idx="18">
                  <c:v>1899</c:v>
                </c:pt>
                <c:pt idx="19">
                  <c:v>1900</c:v>
                </c:pt>
                <c:pt idx="20">
                  <c:v>1901</c:v>
                </c:pt>
                <c:pt idx="21">
                  <c:v>1902</c:v>
                </c:pt>
                <c:pt idx="22">
                  <c:v>1903</c:v>
                </c:pt>
                <c:pt idx="23">
                  <c:v>1904</c:v>
                </c:pt>
                <c:pt idx="24">
                  <c:v>1905</c:v>
                </c:pt>
                <c:pt idx="25">
                  <c:v>1906</c:v>
                </c:pt>
                <c:pt idx="26">
                  <c:v>1907</c:v>
                </c:pt>
                <c:pt idx="27">
                  <c:v>1908</c:v>
                </c:pt>
                <c:pt idx="28">
                  <c:v>1909</c:v>
                </c:pt>
                <c:pt idx="29">
                  <c:v>1910</c:v>
                </c:pt>
                <c:pt idx="30">
                  <c:v>1911</c:v>
                </c:pt>
                <c:pt idx="31">
                  <c:v>1912</c:v>
                </c:pt>
                <c:pt idx="32">
                  <c:v>1913</c:v>
                </c:pt>
                <c:pt idx="33">
                  <c:v>1914</c:v>
                </c:pt>
                <c:pt idx="34">
                  <c:v>1915</c:v>
                </c:pt>
                <c:pt idx="35">
                  <c:v>1916</c:v>
                </c:pt>
                <c:pt idx="36">
                  <c:v>1917</c:v>
                </c:pt>
                <c:pt idx="37">
                  <c:v>1918</c:v>
                </c:pt>
                <c:pt idx="38">
                  <c:v>1919</c:v>
                </c:pt>
                <c:pt idx="39">
                  <c:v>1920</c:v>
                </c:pt>
                <c:pt idx="40">
                  <c:v>1921</c:v>
                </c:pt>
                <c:pt idx="41">
                  <c:v>1922</c:v>
                </c:pt>
                <c:pt idx="42">
                  <c:v>1923</c:v>
                </c:pt>
                <c:pt idx="43">
                  <c:v>1924</c:v>
                </c:pt>
                <c:pt idx="44">
                  <c:v>1925</c:v>
                </c:pt>
                <c:pt idx="45">
                  <c:v>1926</c:v>
                </c:pt>
                <c:pt idx="46">
                  <c:v>1927</c:v>
                </c:pt>
                <c:pt idx="47">
                  <c:v>1928</c:v>
                </c:pt>
                <c:pt idx="48">
                  <c:v>1929</c:v>
                </c:pt>
                <c:pt idx="49">
                  <c:v>1930</c:v>
                </c:pt>
                <c:pt idx="50">
                  <c:v>1931</c:v>
                </c:pt>
                <c:pt idx="51">
                  <c:v>1932</c:v>
                </c:pt>
                <c:pt idx="52">
                  <c:v>1933</c:v>
                </c:pt>
                <c:pt idx="53">
                  <c:v>1934</c:v>
                </c:pt>
                <c:pt idx="54">
                  <c:v>1935</c:v>
                </c:pt>
                <c:pt idx="55">
                  <c:v>1936</c:v>
                </c:pt>
                <c:pt idx="56">
                  <c:v>1937</c:v>
                </c:pt>
                <c:pt idx="57">
                  <c:v>1938</c:v>
                </c:pt>
                <c:pt idx="58">
                  <c:v>1939</c:v>
                </c:pt>
                <c:pt idx="59">
                  <c:v>1940</c:v>
                </c:pt>
                <c:pt idx="60">
                  <c:v>1941</c:v>
                </c:pt>
                <c:pt idx="61">
                  <c:v>1942</c:v>
                </c:pt>
                <c:pt idx="62">
                  <c:v>1943</c:v>
                </c:pt>
                <c:pt idx="63">
                  <c:v>1944</c:v>
                </c:pt>
                <c:pt idx="64">
                  <c:v>1945</c:v>
                </c:pt>
                <c:pt idx="65">
                  <c:v>1946</c:v>
                </c:pt>
                <c:pt idx="66">
                  <c:v>1947</c:v>
                </c:pt>
                <c:pt idx="67">
                  <c:v>1948</c:v>
                </c:pt>
                <c:pt idx="68">
                  <c:v>1949</c:v>
                </c:pt>
                <c:pt idx="69">
                  <c:v>1950</c:v>
                </c:pt>
                <c:pt idx="70">
                  <c:v>1951</c:v>
                </c:pt>
                <c:pt idx="71">
                  <c:v>1952</c:v>
                </c:pt>
                <c:pt idx="72">
                  <c:v>1953</c:v>
                </c:pt>
                <c:pt idx="73">
                  <c:v>1954</c:v>
                </c:pt>
                <c:pt idx="74">
                  <c:v>1955</c:v>
                </c:pt>
                <c:pt idx="75">
                  <c:v>1956</c:v>
                </c:pt>
                <c:pt idx="76">
                  <c:v>1957</c:v>
                </c:pt>
                <c:pt idx="77">
                  <c:v>1958</c:v>
                </c:pt>
                <c:pt idx="78">
                  <c:v>1959</c:v>
                </c:pt>
                <c:pt idx="79">
                  <c:v>1960</c:v>
                </c:pt>
                <c:pt idx="80">
                  <c:v>1961</c:v>
                </c:pt>
                <c:pt idx="81">
                  <c:v>1962</c:v>
                </c:pt>
                <c:pt idx="82">
                  <c:v>1963</c:v>
                </c:pt>
                <c:pt idx="83">
                  <c:v>1964</c:v>
                </c:pt>
                <c:pt idx="84">
                  <c:v>1965</c:v>
                </c:pt>
                <c:pt idx="85">
                  <c:v>1966</c:v>
                </c:pt>
                <c:pt idx="86">
                  <c:v>1967</c:v>
                </c:pt>
                <c:pt idx="87">
                  <c:v>1968</c:v>
                </c:pt>
                <c:pt idx="88">
                  <c:v>1969</c:v>
                </c:pt>
                <c:pt idx="89">
                  <c:v>1970</c:v>
                </c:pt>
                <c:pt idx="90">
                  <c:v>1971</c:v>
                </c:pt>
                <c:pt idx="91">
                  <c:v>1972</c:v>
                </c:pt>
                <c:pt idx="92">
                  <c:v>1973</c:v>
                </c:pt>
                <c:pt idx="93">
                  <c:v>1974</c:v>
                </c:pt>
                <c:pt idx="94">
                  <c:v>1975</c:v>
                </c:pt>
                <c:pt idx="95">
                  <c:v>1976</c:v>
                </c:pt>
                <c:pt idx="96">
                  <c:v>1977</c:v>
                </c:pt>
                <c:pt idx="97">
                  <c:v>1978</c:v>
                </c:pt>
                <c:pt idx="98">
                  <c:v>1979</c:v>
                </c:pt>
                <c:pt idx="99">
                  <c:v>1980</c:v>
                </c:pt>
                <c:pt idx="100">
                  <c:v>1981</c:v>
                </c:pt>
                <c:pt idx="101">
                  <c:v>1982</c:v>
                </c:pt>
                <c:pt idx="102">
                  <c:v>1983</c:v>
                </c:pt>
                <c:pt idx="103">
                  <c:v>1984</c:v>
                </c:pt>
                <c:pt idx="104">
                  <c:v>1985</c:v>
                </c:pt>
                <c:pt idx="105">
                  <c:v>1986</c:v>
                </c:pt>
                <c:pt idx="106">
                  <c:v>1987</c:v>
                </c:pt>
                <c:pt idx="107">
                  <c:v>1988</c:v>
                </c:pt>
                <c:pt idx="108">
                  <c:v>1989</c:v>
                </c:pt>
                <c:pt idx="109">
                  <c:v>1990</c:v>
                </c:pt>
                <c:pt idx="110">
                  <c:v>1991</c:v>
                </c:pt>
                <c:pt idx="111">
                  <c:v>1992</c:v>
                </c:pt>
                <c:pt idx="112">
                  <c:v>1993</c:v>
                </c:pt>
                <c:pt idx="113">
                  <c:v>1994</c:v>
                </c:pt>
                <c:pt idx="114">
                  <c:v>1995</c:v>
                </c:pt>
                <c:pt idx="115">
                  <c:v>1996</c:v>
                </c:pt>
                <c:pt idx="116">
                  <c:v>1997</c:v>
                </c:pt>
                <c:pt idx="117">
                  <c:v>1998</c:v>
                </c:pt>
                <c:pt idx="118">
                  <c:v>1999</c:v>
                </c:pt>
                <c:pt idx="119">
                  <c:v>2000</c:v>
                </c:pt>
                <c:pt idx="120">
                  <c:v>2001</c:v>
                </c:pt>
                <c:pt idx="121">
                  <c:v>2002</c:v>
                </c:pt>
                <c:pt idx="122">
                  <c:v>2003</c:v>
                </c:pt>
                <c:pt idx="123">
                  <c:v>2004</c:v>
                </c:pt>
                <c:pt idx="124">
                  <c:v>2005</c:v>
                </c:pt>
                <c:pt idx="125">
                  <c:v>2006</c:v>
                </c:pt>
                <c:pt idx="126">
                  <c:v>2007</c:v>
                </c:pt>
                <c:pt idx="127">
                  <c:v>2008</c:v>
                </c:pt>
                <c:pt idx="128">
                  <c:v>2009</c:v>
                </c:pt>
                <c:pt idx="129">
                  <c:v>2010</c:v>
                </c:pt>
                <c:pt idx="130">
                  <c:v>2011</c:v>
                </c:pt>
                <c:pt idx="131">
                  <c:v>2012</c:v>
                </c:pt>
                <c:pt idx="132">
                  <c:v>2013</c:v>
                </c:pt>
              </c:numCache>
            </c:numRef>
          </c:cat>
          <c:val>
            <c:numRef>
              <c:f>ср.Год!$Y$2:$Y$134</c:f>
              <c:numCache>
                <c:formatCode>0.00</c:formatCode>
                <c:ptCount val="133"/>
                <c:pt idx="0">
                  <c:v>7.7166666666666686</c:v>
                </c:pt>
                <c:pt idx="1">
                  <c:v>9.7166666666666668</c:v>
                </c:pt>
                <c:pt idx="2">
                  <c:v>8.75</c:v>
                </c:pt>
                <c:pt idx="3">
                  <c:v>8.7666666666666675</c:v>
                </c:pt>
                <c:pt idx="4">
                  <c:v>9.3000000000000007</c:v>
                </c:pt>
                <c:pt idx="5">
                  <c:v>9.3583333333333343</c:v>
                </c:pt>
                <c:pt idx="6">
                  <c:v>9.625</c:v>
                </c:pt>
                <c:pt idx="7">
                  <c:v>8.1333333333333346</c:v>
                </c:pt>
                <c:pt idx="8">
                  <c:v>8.7583333333333329</c:v>
                </c:pt>
                <c:pt idx="9">
                  <c:v>9.2750000000000004</c:v>
                </c:pt>
                <c:pt idx="10">
                  <c:v>8.7166666666666668</c:v>
                </c:pt>
                <c:pt idx="11">
                  <c:v>9.2583333333333346</c:v>
                </c:pt>
                <c:pt idx="12">
                  <c:v>7.4916666666666663</c:v>
                </c:pt>
                <c:pt idx="13">
                  <c:v>7.6583333333333341</c:v>
                </c:pt>
                <c:pt idx="14">
                  <c:v>8.9749999999999996</c:v>
                </c:pt>
                <c:pt idx="15">
                  <c:v>7.7249999999999996</c:v>
                </c:pt>
                <c:pt idx="16">
                  <c:v>9.3333333333333321</c:v>
                </c:pt>
                <c:pt idx="17">
                  <c:v>8.6</c:v>
                </c:pt>
                <c:pt idx="18">
                  <c:v>9.1916666666666664</c:v>
                </c:pt>
                <c:pt idx="19">
                  <c:v>9.2249999999999996</c:v>
                </c:pt>
                <c:pt idx="20">
                  <c:v>10.091666666666667</c:v>
                </c:pt>
                <c:pt idx="21">
                  <c:v>8.1916666666666664</c:v>
                </c:pt>
                <c:pt idx="22">
                  <c:v>9.9916666666666654</c:v>
                </c:pt>
                <c:pt idx="23">
                  <c:v>8.7583333333333329</c:v>
                </c:pt>
                <c:pt idx="24">
                  <c:v>9.5500000000000007</c:v>
                </c:pt>
                <c:pt idx="25">
                  <c:v>9.9749999999999996</c:v>
                </c:pt>
                <c:pt idx="26">
                  <c:v>7.9666666666666677</c:v>
                </c:pt>
                <c:pt idx="27">
                  <c:v>7.883333333333332</c:v>
                </c:pt>
                <c:pt idx="28">
                  <c:v>9.1083333333333325</c:v>
                </c:pt>
                <c:pt idx="29">
                  <c:v>9.7416666666666654</c:v>
                </c:pt>
                <c:pt idx="30">
                  <c:v>7.3583333333333334</c:v>
                </c:pt>
                <c:pt idx="31">
                  <c:v>7.7416666666666671</c:v>
                </c:pt>
                <c:pt idx="32">
                  <c:v>9.4666666666666686</c:v>
                </c:pt>
                <c:pt idx="33">
                  <c:v>8.7916666666666661</c:v>
                </c:pt>
                <c:pt idx="34">
                  <c:v>9.2166666666666668</c:v>
                </c:pt>
                <c:pt idx="35">
                  <c:v>8.8666666666666671</c:v>
                </c:pt>
                <c:pt idx="36">
                  <c:v>8.3583333333333343</c:v>
                </c:pt>
                <c:pt idx="37">
                  <c:v>9.5500000000000007</c:v>
                </c:pt>
                <c:pt idx="38">
                  <c:v>8.5583333333333353</c:v>
                </c:pt>
                <c:pt idx="39">
                  <c:v>8.0749999999999993</c:v>
                </c:pt>
                <c:pt idx="40">
                  <c:v>8.6666666666666661</c:v>
                </c:pt>
                <c:pt idx="41">
                  <c:v>8.8916666666666675</c:v>
                </c:pt>
                <c:pt idx="42">
                  <c:v>10</c:v>
                </c:pt>
                <c:pt idx="43">
                  <c:v>8.1833333333333336</c:v>
                </c:pt>
                <c:pt idx="44">
                  <c:v>9.4416666666666647</c:v>
                </c:pt>
                <c:pt idx="45">
                  <c:v>8.5916666666666668</c:v>
                </c:pt>
                <c:pt idx="46">
                  <c:v>8.6416666666666675</c:v>
                </c:pt>
                <c:pt idx="47">
                  <c:v>7.7333333333333334</c:v>
                </c:pt>
                <c:pt idx="48">
                  <c:v>7.625</c:v>
                </c:pt>
                <c:pt idx="49">
                  <c:v>9.4083333333333332</c:v>
                </c:pt>
                <c:pt idx="50">
                  <c:v>8.1416666666666657</c:v>
                </c:pt>
                <c:pt idx="51">
                  <c:v>8.65</c:v>
                </c:pt>
                <c:pt idx="52">
                  <c:v>6.875</c:v>
                </c:pt>
                <c:pt idx="53">
                  <c:v>9.6333333333333329</c:v>
                </c:pt>
                <c:pt idx="54">
                  <c:v>9</c:v>
                </c:pt>
                <c:pt idx="55">
                  <c:v>9.8166666666666664</c:v>
                </c:pt>
                <c:pt idx="56">
                  <c:v>10.083333333333334</c:v>
                </c:pt>
                <c:pt idx="57">
                  <c:v>10.083333333333334</c:v>
                </c:pt>
                <c:pt idx="58">
                  <c:v>9.85</c:v>
                </c:pt>
                <c:pt idx="59">
                  <c:v>8.0749999999999993</c:v>
                </c:pt>
                <c:pt idx="60">
                  <c:v>7.916666666666667</c:v>
                </c:pt>
                <c:pt idx="61">
                  <c:v>6.95</c:v>
                </c:pt>
                <c:pt idx="62">
                  <c:v>9.125</c:v>
                </c:pt>
                <c:pt idx="63">
                  <c:v>9.4666666666666686</c:v>
                </c:pt>
                <c:pt idx="64">
                  <c:v>7.45</c:v>
                </c:pt>
                <c:pt idx="65">
                  <c:v>9.5250000000000004</c:v>
                </c:pt>
                <c:pt idx="66">
                  <c:v>9.1583333333333332</c:v>
                </c:pt>
                <c:pt idx="67">
                  <c:v>9.0749999999999993</c:v>
                </c:pt>
                <c:pt idx="68">
                  <c:v>9.3333333333333339</c:v>
                </c:pt>
                <c:pt idx="69">
                  <c:v>9.0416666666666661</c:v>
                </c:pt>
                <c:pt idx="70">
                  <c:v>9.5666666666666682</c:v>
                </c:pt>
                <c:pt idx="71">
                  <c:v>9.7750000000000004</c:v>
                </c:pt>
                <c:pt idx="72">
                  <c:v>8.4666666666666668</c:v>
                </c:pt>
                <c:pt idx="73">
                  <c:v>8.65</c:v>
                </c:pt>
                <c:pt idx="74">
                  <c:v>9.7916666666666661</c:v>
                </c:pt>
                <c:pt idx="75">
                  <c:v>7.4249999999999998</c:v>
                </c:pt>
                <c:pt idx="76">
                  <c:v>9.9583333333333339</c:v>
                </c:pt>
                <c:pt idx="77">
                  <c:v>9.1916666666666664</c:v>
                </c:pt>
                <c:pt idx="78">
                  <c:v>8.7666666666666657</c:v>
                </c:pt>
                <c:pt idx="79">
                  <c:v>9.9416666666666664</c:v>
                </c:pt>
                <c:pt idx="80">
                  <c:v>9.7666666666666675</c:v>
                </c:pt>
                <c:pt idx="81">
                  <c:v>10.141666666666667</c:v>
                </c:pt>
                <c:pt idx="82">
                  <c:v>8.9166666666666661</c:v>
                </c:pt>
                <c:pt idx="83">
                  <c:v>8.5749999999999993</c:v>
                </c:pt>
                <c:pt idx="84">
                  <c:v>8.5583333333333318</c:v>
                </c:pt>
                <c:pt idx="85">
                  <c:v>11.266666666666667</c:v>
                </c:pt>
                <c:pt idx="86">
                  <c:v>9.625</c:v>
                </c:pt>
                <c:pt idx="87">
                  <c:v>9.6916666666666664</c:v>
                </c:pt>
                <c:pt idx="88">
                  <c:v>8.1999999999999993</c:v>
                </c:pt>
                <c:pt idx="89">
                  <c:v>9.6833333333333336</c:v>
                </c:pt>
                <c:pt idx="90">
                  <c:v>9.625</c:v>
                </c:pt>
                <c:pt idx="91">
                  <c:v>9.9749999999999996</c:v>
                </c:pt>
                <c:pt idx="92">
                  <c:v>8.8166666666666647</c:v>
                </c:pt>
                <c:pt idx="93">
                  <c:v>9.5749999999999993</c:v>
                </c:pt>
                <c:pt idx="94">
                  <c:v>10.783333333333331</c:v>
                </c:pt>
                <c:pt idx="95">
                  <c:v>7.5750000000000002</c:v>
                </c:pt>
                <c:pt idx="96">
                  <c:v>9.0083333333333346</c:v>
                </c:pt>
                <c:pt idx="97">
                  <c:v>8.5583333333333318</c:v>
                </c:pt>
                <c:pt idx="98">
                  <c:v>9.9</c:v>
                </c:pt>
                <c:pt idx="99">
                  <c:v>8.3666666666666654</c:v>
                </c:pt>
                <c:pt idx="100">
                  <c:v>10.508333333333333</c:v>
                </c:pt>
                <c:pt idx="101">
                  <c:v>9.0666666666666647</c:v>
                </c:pt>
                <c:pt idx="102">
                  <c:v>10.108333333333334</c:v>
                </c:pt>
                <c:pt idx="103">
                  <c:v>9.5083333333333346</c:v>
                </c:pt>
                <c:pt idx="104">
                  <c:v>7.7666666666666657</c:v>
                </c:pt>
                <c:pt idx="105">
                  <c:v>9.5</c:v>
                </c:pt>
                <c:pt idx="106">
                  <c:v>7.125</c:v>
                </c:pt>
                <c:pt idx="107">
                  <c:v>8.9250000000000007</c:v>
                </c:pt>
                <c:pt idx="108">
                  <c:v>10.841666666666667</c:v>
                </c:pt>
                <c:pt idx="109">
                  <c:v>10.566666666666668</c:v>
                </c:pt>
                <c:pt idx="110">
                  <c:v>9.5833333333333339</c:v>
                </c:pt>
                <c:pt idx="111">
                  <c:v>9.2083333333333339</c:v>
                </c:pt>
                <c:pt idx="112">
                  <c:v>8.4250000000000007</c:v>
                </c:pt>
                <c:pt idx="113">
                  <c:v>9.8000000000000007</c:v>
                </c:pt>
                <c:pt idx="114">
                  <c:v>10.091666666666667</c:v>
                </c:pt>
                <c:pt idx="115">
                  <c:v>9.125</c:v>
                </c:pt>
                <c:pt idx="116">
                  <c:v>8.4916666666666654</c:v>
                </c:pt>
                <c:pt idx="117">
                  <c:v>9.9916666666666654</c:v>
                </c:pt>
                <c:pt idx="118">
                  <c:v>10.95</c:v>
                </c:pt>
                <c:pt idx="119">
                  <c:v>10.283333333333333</c:v>
                </c:pt>
                <c:pt idx="120">
                  <c:v>10.316666666666668</c:v>
                </c:pt>
                <c:pt idx="121">
                  <c:v>10.533333333333331</c:v>
                </c:pt>
                <c:pt idx="122">
                  <c:v>9.2249999999999996</c:v>
                </c:pt>
                <c:pt idx="123">
                  <c:v>10.175000000000001</c:v>
                </c:pt>
                <c:pt idx="124">
                  <c:v>10.608333333333333</c:v>
                </c:pt>
                <c:pt idx="125">
                  <c:v>9.75</c:v>
                </c:pt>
                <c:pt idx="126">
                  <c:v>11.625</c:v>
                </c:pt>
                <c:pt idx="127">
                  <c:v>10.691666666666668</c:v>
                </c:pt>
                <c:pt idx="128">
                  <c:v>10.925000000000001</c:v>
                </c:pt>
                <c:pt idx="129">
                  <c:v>11.283333333333333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7-1360-4D6D-A0C0-F51FA46C1456}"/>
            </c:ext>
          </c:extLst>
        </c:ser>
        <c:ser>
          <c:idx val="24"/>
          <c:order val="24"/>
          <c:tx>
            <c:strRef>
              <c:f>ср.Год!$Z$1</c:f>
              <c:strCache>
                <c:ptCount val="1"/>
              </c:strCache>
            </c:strRef>
          </c:tx>
          <c:spPr>
            <a:ln w="14113">
              <a:solidFill>
                <a:srgbClr val="003366"/>
              </a:solidFill>
              <a:prstDash val="solid"/>
            </a:ln>
          </c:spPr>
          <c:marker>
            <c:symbol val="none"/>
          </c:marker>
          <c:cat>
            <c:numRef>
              <c:f>ср.Год!$A$2:$A$134</c:f>
              <c:numCache>
                <c:formatCode>General</c:formatCode>
                <c:ptCount val="133"/>
                <c:pt idx="0">
                  <c:v>1881</c:v>
                </c:pt>
                <c:pt idx="1">
                  <c:v>1882</c:v>
                </c:pt>
                <c:pt idx="2">
                  <c:v>1883</c:v>
                </c:pt>
                <c:pt idx="3">
                  <c:v>1884</c:v>
                </c:pt>
                <c:pt idx="4">
                  <c:v>1885</c:v>
                </c:pt>
                <c:pt idx="5">
                  <c:v>1886</c:v>
                </c:pt>
                <c:pt idx="6">
                  <c:v>1887</c:v>
                </c:pt>
                <c:pt idx="7">
                  <c:v>1888</c:v>
                </c:pt>
                <c:pt idx="8">
                  <c:v>1889</c:v>
                </c:pt>
                <c:pt idx="9">
                  <c:v>1890</c:v>
                </c:pt>
                <c:pt idx="10">
                  <c:v>1891</c:v>
                </c:pt>
                <c:pt idx="11">
                  <c:v>1892</c:v>
                </c:pt>
                <c:pt idx="12">
                  <c:v>1893</c:v>
                </c:pt>
                <c:pt idx="13">
                  <c:v>1894</c:v>
                </c:pt>
                <c:pt idx="14">
                  <c:v>1895</c:v>
                </c:pt>
                <c:pt idx="15">
                  <c:v>1896</c:v>
                </c:pt>
                <c:pt idx="16">
                  <c:v>1897</c:v>
                </c:pt>
                <c:pt idx="17">
                  <c:v>1898</c:v>
                </c:pt>
                <c:pt idx="18">
                  <c:v>1899</c:v>
                </c:pt>
                <c:pt idx="19">
                  <c:v>1900</c:v>
                </c:pt>
                <c:pt idx="20">
                  <c:v>1901</c:v>
                </c:pt>
                <c:pt idx="21">
                  <c:v>1902</c:v>
                </c:pt>
                <c:pt idx="22">
                  <c:v>1903</c:v>
                </c:pt>
                <c:pt idx="23">
                  <c:v>1904</c:v>
                </c:pt>
                <c:pt idx="24">
                  <c:v>1905</c:v>
                </c:pt>
                <c:pt idx="25">
                  <c:v>1906</c:v>
                </c:pt>
                <c:pt idx="26">
                  <c:v>1907</c:v>
                </c:pt>
                <c:pt idx="27">
                  <c:v>1908</c:v>
                </c:pt>
                <c:pt idx="28">
                  <c:v>1909</c:v>
                </c:pt>
                <c:pt idx="29">
                  <c:v>1910</c:v>
                </c:pt>
                <c:pt idx="30">
                  <c:v>1911</c:v>
                </c:pt>
                <c:pt idx="31">
                  <c:v>1912</c:v>
                </c:pt>
                <c:pt idx="32">
                  <c:v>1913</c:v>
                </c:pt>
                <c:pt idx="33">
                  <c:v>1914</c:v>
                </c:pt>
                <c:pt idx="34">
                  <c:v>1915</c:v>
                </c:pt>
                <c:pt idx="35">
                  <c:v>1916</c:v>
                </c:pt>
                <c:pt idx="36">
                  <c:v>1917</c:v>
                </c:pt>
                <c:pt idx="37">
                  <c:v>1918</c:v>
                </c:pt>
                <c:pt idx="38">
                  <c:v>1919</c:v>
                </c:pt>
                <c:pt idx="39">
                  <c:v>1920</c:v>
                </c:pt>
                <c:pt idx="40">
                  <c:v>1921</c:v>
                </c:pt>
                <c:pt idx="41">
                  <c:v>1922</c:v>
                </c:pt>
                <c:pt idx="42">
                  <c:v>1923</c:v>
                </c:pt>
                <c:pt idx="43">
                  <c:v>1924</c:v>
                </c:pt>
                <c:pt idx="44">
                  <c:v>1925</c:v>
                </c:pt>
                <c:pt idx="45">
                  <c:v>1926</c:v>
                </c:pt>
                <c:pt idx="46">
                  <c:v>1927</c:v>
                </c:pt>
                <c:pt idx="47">
                  <c:v>1928</c:v>
                </c:pt>
                <c:pt idx="48">
                  <c:v>1929</c:v>
                </c:pt>
                <c:pt idx="49">
                  <c:v>1930</c:v>
                </c:pt>
                <c:pt idx="50">
                  <c:v>1931</c:v>
                </c:pt>
                <c:pt idx="51">
                  <c:v>1932</c:v>
                </c:pt>
                <c:pt idx="52">
                  <c:v>1933</c:v>
                </c:pt>
                <c:pt idx="53">
                  <c:v>1934</c:v>
                </c:pt>
                <c:pt idx="54">
                  <c:v>1935</c:v>
                </c:pt>
                <c:pt idx="55">
                  <c:v>1936</c:v>
                </c:pt>
                <c:pt idx="56">
                  <c:v>1937</c:v>
                </c:pt>
                <c:pt idx="57">
                  <c:v>1938</c:v>
                </c:pt>
                <c:pt idx="58">
                  <c:v>1939</c:v>
                </c:pt>
                <c:pt idx="59">
                  <c:v>1940</c:v>
                </c:pt>
                <c:pt idx="60">
                  <c:v>1941</c:v>
                </c:pt>
                <c:pt idx="61">
                  <c:v>1942</c:v>
                </c:pt>
                <c:pt idx="62">
                  <c:v>1943</c:v>
                </c:pt>
                <c:pt idx="63">
                  <c:v>1944</c:v>
                </c:pt>
                <c:pt idx="64">
                  <c:v>1945</c:v>
                </c:pt>
                <c:pt idx="65">
                  <c:v>1946</c:v>
                </c:pt>
                <c:pt idx="66">
                  <c:v>1947</c:v>
                </c:pt>
                <c:pt idx="67">
                  <c:v>1948</c:v>
                </c:pt>
                <c:pt idx="68">
                  <c:v>1949</c:v>
                </c:pt>
                <c:pt idx="69">
                  <c:v>1950</c:v>
                </c:pt>
                <c:pt idx="70">
                  <c:v>1951</c:v>
                </c:pt>
                <c:pt idx="71">
                  <c:v>1952</c:v>
                </c:pt>
                <c:pt idx="72">
                  <c:v>1953</c:v>
                </c:pt>
                <c:pt idx="73">
                  <c:v>1954</c:v>
                </c:pt>
                <c:pt idx="74">
                  <c:v>1955</c:v>
                </c:pt>
                <c:pt idx="75">
                  <c:v>1956</c:v>
                </c:pt>
                <c:pt idx="76">
                  <c:v>1957</c:v>
                </c:pt>
                <c:pt idx="77">
                  <c:v>1958</c:v>
                </c:pt>
                <c:pt idx="78">
                  <c:v>1959</c:v>
                </c:pt>
                <c:pt idx="79">
                  <c:v>1960</c:v>
                </c:pt>
                <c:pt idx="80">
                  <c:v>1961</c:v>
                </c:pt>
                <c:pt idx="81">
                  <c:v>1962</c:v>
                </c:pt>
                <c:pt idx="82">
                  <c:v>1963</c:v>
                </c:pt>
                <c:pt idx="83">
                  <c:v>1964</c:v>
                </c:pt>
                <c:pt idx="84">
                  <c:v>1965</c:v>
                </c:pt>
                <c:pt idx="85">
                  <c:v>1966</c:v>
                </c:pt>
                <c:pt idx="86">
                  <c:v>1967</c:v>
                </c:pt>
                <c:pt idx="87">
                  <c:v>1968</c:v>
                </c:pt>
                <c:pt idx="88">
                  <c:v>1969</c:v>
                </c:pt>
                <c:pt idx="89">
                  <c:v>1970</c:v>
                </c:pt>
                <c:pt idx="90">
                  <c:v>1971</c:v>
                </c:pt>
                <c:pt idx="91">
                  <c:v>1972</c:v>
                </c:pt>
                <c:pt idx="92">
                  <c:v>1973</c:v>
                </c:pt>
                <c:pt idx="93">
                  <c:v>1974</c:v>
                </c:pt>
                <c:pt idx="94">
                  <c:v>1975</c:v>
                </c:pt>
                <c:pt idx="95">
                  <c:v>1976</c:v>
                </c:pt>
                <c:pt idx="96">
                  <c:v>1977</c:v>
                </c:pt>
                <c:pt idx="97">
                  <c:v>1978</c:v>
                </c:pt>
                <c:pt idx="98">
                  <c:v>1979</c:v>
                </c:pt>
                <c:pt idx="99">
                  <c:v>1980</c:v>
                </c:pt>
                <c:pt idx="100">
                  <c:v>1981</c:v>
                </c:pt>
                <c:pt idx="101">
                  <c:v>1982</c:v>
                </c:pt>
                <c:pt idx="102">
                  <c:v>1983</c:v>
                </c:pt>
                <c:pt idx="103">
                  <c:v>1984</c:v>
                </c:pt>
                <c:pt idx="104">
                  <c:v>1985</c:v>
                </c:pt>
                <c:pt idx="105">
                  <c:v>1986</c:v>
                </c:pt>
                <c:pt idx="106">
                  <c:v>1987</c:v>
                </c:pt>
                <c:pt idx="107">
                  <c:v>1988</c:v>
                </c:pt>
                <c:pt idx="108">
                  <c:v>1989</c:v>
                </c:pt>
                <c:pt idx="109">
                  <c:v>1990</c:v>
                </c:pt>
                <c:pt idx="110">
                  <c:v>1991</c:v>
                </c:pt>
                <c:pt idx="111">
                  <c:v>1992</c:v>
                </c:pt>
                <c:pt idx="112">
                  <c:v>1993</c:v>
                </c:pt>
                <c:pt idx="113">
                  <c:v>1994</c:v>
                </c:pt>
                <c:pt idx="114">
                  <c:v>1995</c:v>
                </c:pt>
                <c:pt idx="115">
                  <c:v>1996</c:v>
                </c:pt>
                <c:pt idx="116">
                  <c:v>1997</c:v>
                </c:pt>
                <c:pt idx="117">
                  <c:v>1998</c:v>
                </c:pt>
                <c:pt idx="118">
                  <c:v>1999</c:v>
                </c:pt>
                <c:pt idx="119">
                  <c:v>2000</c:v>
                </c:pt>
                <c:pt idx="120">
                  <c:v>2001</c:v>
                </c:pt>
                <c:pt idx="121">
                  <c:v>2002</c:v>
                </c:pt>
                <c:pt idx="122">
                  <c:v>2003</c:v>
                </c:pt>
                <c:pt idx="123">
                  <c:v>2004</c:v>
                </c:pt>
                <c:pt idx="124">
                  <c:v>2005</c:v>
                </c:pt>
                <c:pt idx="125">
                  <c:v>2006</c:v>
                </c:pt>
                <c:pt idx="126">
                  <c:v>2007</c:v>
                </c:pt>
                <c:pt idx="127">
                  <c:v>2008</c:v>
                </c:pt>
                <c:pt idx="128">
                  <c:v>2009</c:v>
                </c:pt>
                <c:pt idx="129">
                  <c:v>2010</c:v>
                </c:pt>
                <c:pt idx="130">
                  <c:v>2011</c:v>
                </c:pt>
                <c:pt idx="131">
                  <c:v>2012</c:v>
                </c:pt>
                <c:pt idx="132">
                  <c:v>2013</c:v>
                </c:pt>
              </c:numCache>
            </c:numRef>
          </c:cat>
          <c:val>
            <c:numRef>
              <c:f>ср.Год!$Z$2:$Z$134</c:f>
              <c:numCache>
                <c:formatCode>0.00</c:formatCode>
                <c:ptCount val="133"/>
                <c:pt idx="0">
                  <c:v>9.0333333333333332</c:v>
                </c:pt>
                <c:pt idx="1">
                  <c:v>10.408333333333333</c:v>
                </c:pt>
                <c:pt idx="2">
                  <c:v>9.8083333333333353</c:v>
                </c:pt>
                <c:pt idx="3">
                  <c:v>9.625</c:v>
                </c:pt>
                <c:pt idx="4">
                  <c:v>10.216666666666667</c:v>
                </c:pt>
                <c:pt idx="5">
                  <c:v>10.65</c:v>
                </c:pt>
                <c:pt idx="6">
                  <c:v>10.775</c:v>
                </c:pt>
                <c:pt idx="7">
                  <c:v>9.1416666666666675</c:v>
                </c:pt>
                <c:pt idx="8">
                  <c:v>9.9333333333333336</c:v>
                </c:pt>
                <c:pt idx="9">
                  <c:v>10.416666666666666</c:v>
                </c:pt>
                <c:pt idx="10">
                  <c:v>10.125</c:v>
                </c:pt>
                <c:pt idx="11">
                  <c:v>10.866666666666667</c:v>
                </c:pt>
                <c:pt idx="12">
                  <c:v>9</c:v>
                </c:pt>
                <c:pt idx="13">
                  <c:v>9.0916666666666668</c:v>
                </c:pt>
                <c:pt idx="14">
                  <c:v>10.666666666666666</c:v>
                </c:pt>
                <c:pt idx="15">
                  <c:v>9.5333333333333332</c:v>
                </c:pt>
                <c:pt idx="16">
                  <c:v>10.275</c:v>
                </c:pt>
                <c:pt idx="17">
                  <c:v>9.625</c:v>
                </c:pt>
                <c:pt idx="18">
                  <c:v>10.133333333333333</c:v>
                </c:pt>
                <c:pt idx="19">
                  <c:v>10.308333333333332</c:v>
                </c:pt>
                <c:pt idx="20">
                  <c:v>11.1</c:v>
                </c:pt>
                <c:pt idx="21">
                  <c:v>9.4916666666666689</c:v>
                </c:pt>
                <c:pt idx="22">
                  <c:v>10.824999999999999</c:v>
                </c:pt>
                <c:pt idx="23">
                  <c:v>9.7833333333333332</c:v>
                </c:pt>
                <c:pt idx="24">
                  <c:v>10.566666666666668</c:v>
                </c:pt>
                <c:pt idx="25">
                  <c:v>10.466666666666667</c:v>
                </c:pt>
                <c:pt idx="26">
                  <c:v>9.125</c:v>
                </c:pt>
                <c:pt idx="27">
                  <c:v>9.4666666666666668</c:v>
                </c:pt>
                <c:pt idx="28">
                  <c:v>10.75</c:v>
                </c:pt>
                <c:pt idx="29">
                  <c:v>10.15</c:v>
                </c:pt>
                <c:pt idx="30">
                  <c:v>8.5500000000000007</c:v>
                </c:pt>
                <c:pt idx="31">
                  <c:v>9.1750000000000007</c:v>
                </c:pt>
                <c:pt idx="32">
                  <c:v>10.066666666666666</c:v>
                </c:pt>
                <c:pt idx="33">
                  <c:v>9.9583333333333339</c:v>
                </c:pt>
                <c:pt idx="34">
                  <c:v>10.666666666666666</c:v>
                </c:pt>
                <c:pt idx="35">
                  <c:v>10.283333333333333</c:v>
                </c:pt>
                <c:pt idx="36">
                  <c:v>9.9083333333333332</c:v>
                </c:pt>
                <c:pt idx="37">
                  <c:v>10.283333333333333</c:v>
                </c:pt>
                <c:pt idx="38">
                  <c:v>10.35</c:v>
                </c:pt>
                <c:pt idx="39">
                  <c:v>8.8666666666666654</c:v>
                </c:pt>
                <c:pt idx="40">
                  <c:v>9.4</c:v>
                </c:pt>
                <c:pt idx="41">
                  <c:v>10.633333333333333</c:v>
                </c:pt>
                <c:pt idx="42">
                  <c:v>11.4</c:v>
                </c:pt>
                <c:pt idx="43">
                  <c:v>10.125</c:v>
                </c:pt>
                <c:pt idx="44">
                  <c:v>10.741666666666665</c:v>
                </c:pt>
                <c:pt idx="45">
                  <c:v>10</c:v>
                </c:pt>
                <c:pt idx="46">
                  <c:v>10.258333333333333</c:v>
                </c:pt>
                <c:pt idx="47">
                  <c:v>9.5500000000000007</c:v>
                </c:pt>
                <c:pt idx="48">
                  <c:v>9.1166666666666671</c:v>
                </c:pt>
                <c:pt idx="49">
                  <c:v>10.75</c:v>
                </c:pt>
                <c:pt idx="50">
                  <c:v>9.5250000000000004</c:v>
                </c:pt>
                <c:pt idx="51">
                  <c:v>9.5749999999999993</c:v>
                </c:pt>
                <c:pt idx="52">
                  <c:v>8.7416666666666671</c:v>
                </c:pt>
                <c:pt idx="53">
                  <c:v>10.675000000000001</c:v>
                </c:pt>
                <c:pt idx="54">
                  <c:v>10.4</c:v>
                </c:pt>
                <c:pt idx="55">
                  <c:v>10.808333333333335</c:v>
                </c:pt>
                <c:pt idx="56">
                  <c:v>11.383333333333335</c:v>
                </c:pt>
                <c:pt idx="57">
                  <c:v>10.516666666666667</c:v>
                </c:pt>
                <c:pt idx="58">
                  <c:v>10.691666666666665</c:v>
                </c:pt>
                <c:pt idx="59">
                  <c:v>9.6083333333333325</c:v>
                </c:pt>
                <c:pt idx="60">
                  <c:v>9.4166666666666661</c:v>
                </c:pt>
                <c:pt idx="61">
                  <c:v>9.0666666666666647</c:v>
                </c:pt>
                <c:pt idx="62">
                  <c:v>9.7666666666666675</c:v>
                </c:pt>
                <c:pt idx="63">
                  <c:v>10.133333333333333</c:v>
                </c:pt>
                <c:pt idx="64">
                  <c:v>8.5749999999999993</c:v>
                </c:pt>
                <c:pt idx="65">
                  <c:v>10.074999999999999</c:v>
                </c:pt>
                <c:pt idx="66">
                  <c:v>10.583333333333334</c:v>
                </c:pt>
                <c:pt idx="67">
                  <c:v>9.15</c:v>
                </c:pt>
                <c:pt idx="68">
                  <c:v>9.75</c:v>
                </c:pt>
                <c:pt idx="69">
                  <c:v>10.466666666666667</c:v>
                </c:pt>
                <c:pt idx="70">
                  <c:v>10.583333333333334</c:v>
                </c:pt>
                <c:pt idx="71">
                  <c:v>11.141666666666666</c:v>
                </c:pt>
                <c:pt idx="72">
                  <c:v>9.3833333333333329</c:v>
                </c:pt>
                <c:pt idx="73">
                  <c:v>9.7416666666666671</c:v>
                </c:pt>
                <c:pt idx="74">
                  <c:v>10.725</c:v>
                </c:pt>
                <c:pt idx="75">
                  <c:v>8.4416666666666682</c:v>
                </c:pt>
                <c:pt idx="76">
                  <c:v>10.608333333333333</c:v>
                </c:pt>
                <c:pt idx="77">
                  <c:v>10.641666666666667</c:v>
                </c:pt>
                <c:pt idx="78">
                  <c:v>9.5333333333333332</c:v>
                </c:pt>
                <c:pt idx="79">
                  <c:v>11.016666666666667</c:v>
                </c:pt>
                <c:pt idx="80">
                  <c:v>10.633333333333333</c:v>
                </c:pt>
                <c:pt idx="81">
                  <c:v>11.508333333333333</c:v>
                </c:pt>
                <c:pt idx="82">
                  <c:v>10.491666666666665</c:v>
                </c:pt>
                <c:pt idx="83">
                  <c:v>9.7583333333333346</c:v>
                </c:pt>
                <c:pt idx="84">
                  <c:v>10.125</c:v>
                </c:pt>
                <c:pt idx="85">
                  <c:v>12.258333333333331</c:v>
                </c:pt>
                <c:pt idx="86">
                  <c:v>10.758333333333335</c:v>
                </c:pt>
                <c:pt idx="87">
                  <c:v>10.675000000000001</c:v>
                </c:pt>
                <c:pt idx="88">
                  <c:v>9.7416666666666654</c:v>
                </c:pt>
                <c:pt idx="89">
                  <c:v>10.916666666666666</c:v>
                </c:pt>
                <c:pt idx="90">
                  <c:v>10.95</c:v>
                </c:pt>
                <c:pt idx="91">
                  <c:v>10.266666666666666</c:v>
                </c:pt>
                <c:pt idx="92">
                  <c:v>9.8083333333333353</c:v>
                </c:pt>
                <c:pt idx="93">
                  <c:v>10.591666666666667</c:v>
                </c:pt>
                <c:pt idx="94">
                  <c:v>11.233333333333334</c:v>
                </c:pt>
                <c:pt idx="95">
                  <c:v>9.0083333333333346</c:v>
                </c:pt>
                <c:pt idx="96">
                  <c:v>10.25</c:v>
                </c:pt>
                <c:pt idx="97">
                  <c:v>10.183333333333334</c:v>
                </c:pt>
                <c:pt idx="98">
                  <c:v>11.108333333333333</c:v>
                </c:pt>
                <c:pt idx="99">
                  <c:v>9.875</c:v>
                </c:pt>
                <c:pt idx="100">
                  <c:v>11.383333333333333</c:v>
                </c:pt>
                <c:pt idx="101">
                  <c:v>10.074999999999999</c:v>
                </c:pt>
                <c:pt idx="102">
                  <c:v>10.566666666666666</c:v>
                </c:pt>
                <c:pt idx="103">
                  <c:v>10.525</c:v>
                </c:pt>
                <c:pt idx="104">
                  <c:v>8.8333333333333339</c:v>
                </c:pt>
                <c:pt idx="105">
                  <c:v>10.3</c:v>
                </c:pt>
                <c:pt idx="106">
                  <c:v>8.6833333333333336</c:v>
                </c:pt>
                <c:pt idx="107">
                  <c:v>10.091666666666667</c:v>
                </c:pt>
                <c:pt idx="108">
                  <c:v>11.033333333333333</c:v>
                </c:pt>
                <c:pt idx="109">
                  <c:v>11.175000000000001</c:v>
                </c:pt>
                <c:pt idx="110">
                  <c:v>10.316666666666666</c:v>
                </c:pt>
                <c:pt idx="111">
                  <c:v>9.8249999999999993</c:v>
                </c:pt>
                <c:pt idx="112">
                  <c:v>9.4250000000000007</c:v>
                </c:pt>
                <c:pt idx="113">
                  <c:v>11.233333333333334</c:v>
                </c:pt>
                <c:pt idx="114">
                  <c:v>10.891666666666667</c:v>
                </c:pt>
                <c:pt idx="115">
                  <c:v>10.291666666666666</c:v>
                </c:pt>
                <c:pt idx="116">
                  <c:v>9.6083333333333343</c:v>
                </c:pt>
                <c:pt idx="117">
                  <c:v>11.033333333333333</c:v>
                </c:pt>
                <c:pt idx="118">
                  <c:v>11.7</c:v>
                </c:pt>
                <c:pt idx="119">
                  <c:v>11.266666666666667</c:v>
                </c:pt>
                <c:pt idx="120">
                  <c:v>11.375</c:v>
                </c:pt>
                <c:pt idx="121">
                  <c:v>11.391666666666667</c:v>
                </c:pt>
                <c:pt idx="122">
                  <c:v>9.9333333333333353</c:v>
                </c:pt>
                <c:pt idx="123">
                  <c:v>10.891666666666667</c:v>
                </c:pt>
                <c:pt idx="124">
                  <c:v>11.458333333333334</c:v>
                </c:pt>
                <c:pt idx="125">
                  <c:v>10.691666666666668</c:v>
                </c:pt>
                <c:pt idx="126">
                  <c:v>12.141666666666666</c:v>
                </c:pt>
                <c:pt idx="127">
                  <c:v>11.441666666666665</c:v>
                </c:pt>
                <c:pt idx="128">
                  <c:v>12.133333333333333</c:v>
                </c:pt>
                <c:pt idx="129">
                  <c:v>12.625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8-1360-4D6D-A0C0-F51FA46C1456}"/>
            </c:ext>
          </c:extLst>
        </c:ser>
        <c:ser>
          <c:idx val="25"/>
          <c:order val="25"/>
          <c:tx>
            <c:strRef>
              <c:f>ср.Год!$AA$1</c:f>
              <c:strCache>
                <c:ptCount val="1"/>
              </c:strCache>
            </c:strRef>
          </c:tx>
          <c:spPr>
            <a:ln w="14113">
              <a:solidFill>
                <a:srgbClr val="339966"/>
              </a:solidFill>
              <a:prstDash val="solid"/>
            </a:ln>
          </c:spPr>
          <c:marker>
            <c:symbol val="none"/>
          </c:marker>
          <c:cat>
            <c:numRef>
              <c:f>ср.Год!$A$2:$A$134</c:f>
              <c:numCache>
                <c:formatCode>General</c:formatCode>
                <c:ptCount val="133"/>
                <c:pt idx="0">
                  <c:v>1881</c:v>
                </c:pt>
                <c:pt idx="1">
                  <c:v>1882</c:v>
                </c:pt>
                <c:pt idx="2">
                  <c:v>1883</c:v>
                </c:pt>
                <c:pt idx="3">
                  <c:v>1884</c:v>
                </c:pt>
                <c:pt idx="4">
                  <c:v>1885</c:v>
                </c:pt>
                <c:pt idx="5">
                  <c:v>1886</c:v>
                </c:pt>
                <c:pt idx="6">
                  <c:v>1887</c:v>
                </c:pt>
                <c:pt idx="7">
                  <c:v>1888</c:v>
                </c:pt>
                <c:pt idx="8">
                  <c:v>1889</c:v>
                </c:pt>
                <c:pt idx="9">
                  <c:v>1890</c:v>
                </c:pt>
                <c:pt idx="10">
                  <c:v>1891</c:v>
                </c:pt>
                <c:pt idx="11">
                  <c:v>1892</c:v>
                </c:pt>
                <c:pt idx="12">
                  <c:v>1893</c:v>
                </c:pt>
                <c:pt idx="13">
                  <c:v>1894</c:v>
                </c:pt>
                <c:pt idx="14">
                  <c:v>1895</c:v>
                </c:pt>
                <c:pt idx="15">
                  <c:v>1896</c:v>
                </c:pt>
                <c:pt idx="16">
                  <c:v>1897</c:v>
                </c:pt>
                <c:pt idx="17">
                  <c:v>1898</c:v>
                </c:pt>
                <c:pt idx="18">
                  <c:v>1899</c:v>
                </c:pt>
                <c:pt idx="19">
                  <c:v>1900</c:v>
                </c:pt>
                <c:pt idx="20">
                  <c:v>1901</c:v>
                </c:pt>
                <c:pt idx="21">
                  <c:v>1902</c:v>
                </c:pt>
                <c:pt idx="22">
                  <c:v>1903</c:v>
                </c:pt>
                <c:pt idx="23">
                  <c:v>1904</c:v>
                </c:pt>
                <c:pt idx="24">
                  <c:v>1905</c:v>
                </c:pt>
                <c:pt idx="25">
                  <c:v>1906</c:v>
                </c:pt>
                <c:pt idx="26">
                  <c:v>1907</c:v>
                </c:pt>
                <c:pt idx="27">
                  <c:v>1908</c:v>
                </c:pt>
                <c:pt idx="28">
                  <c:v>1909</c:v>
                </c:pt>
                <c:pt idx="29">
                  <c:v>1910</c:v>
                </c:pt>
                <c:pt idx="30">
                  <c:v>1911</c:v>
                </c:pt>
                <c:pt idx="31">
                  <c:v>1912</c:v>
                </c:pt>
                <c:pt idx="32">
                  <c:v>1913</c:v>
                </c:pt>
                <c:pt idx="33">
                  <c:v>1914</c:v>
                </c:pt>
                <c:pt idx="34">
                  <c:v>1915</c:v>
                </c:pt>
                <c:pt idx="35">
                  <c:v>1916</c:v>
                </c:pt>
                <c:pt idx="36">
                  <c:v>1917</c:v>
                </c:pt>
                <c:pt idx="37">
                  <c:v>1918</c:v>
                </c:pt>
                <c:pt idx="38">
                  <c:v>1919</c:v>
                </c:pt>
                <c:pt idx="39">
                  <c:v>1920</c:v>
                </c:pt>
                <c:pt idx="40">
                  <c:v>1921</c:v>
                </c:pt>
                <c:pt idx="41">
                  <c:v>1922</c:v>
                </c:pt>
                <c:pt idx="42">
                  <c:v>1923</c:v>
                </c:pt>
                <c:pt idx="43">
                  <c:v>1924</c:v>
                </c:pt>
                <c:pt idx="44">
                  <c:v>1925</c:v>
                </c:pt>
                <c:pt idx="45">
                  <c:v>1926</c:v>
                </c:pt>
                <c:pt idx="46">
                  <c:v>1927</c:v>
                </c:pt>
                <c:pt idx="47">
                  <c:v>1928</c:v>
                </c:pt>
                <c:pt idx="48">
                  <c:v>1929</c:v>
                </c:pt>
                <c:pt idx="49">
                  <c:v>1930</c:v>
                </c:pt>
                <c:pt idx="50">
                  <c:v>1931</c:v>
                </c:pt>
                <c:pt idx="51">
                  <c:v>1932</c:v>
                </c:pt>
                <c:pt idx="52">
                  <c:v>1933</c:v>
                </c:pt>
                <c:pt idx="53">
                  <c:v>1934</c:v>
                </c:pt>
                <c:pt idx="54">
                  <c:v>1935</c:v>
                </c:pt>
                <c:pt idx="55">
                  <c:v>1936</c:v>
                </c:pt>
                <c:pt idx="56">
                  <c:v>1937</c:v>
                </c:pt>
                <c:pt idx="57">
                  <c:v>1938</c:v>
                </c:pt>
                <c:pt idx="58">
                  <c:v>1939</c:v>
                </c:pt>
                <c:pt idx="59">
                  <c:v>1940</c:v>
                </c:pt>
                <c:pt idx="60">
                  <c:v>1941</c:v>
                </c:pt>
                <c:pt idx="61">
                  <c:v>1942</c:v>
                </c:pt>
                <c:pt idx="62">
                  <c:v>1943</c:v>
                </c:pt>
                <c:pt idx="63">
                  <c:v>1944</c:v>
                </c:pt>
                <c:pt idx="64">
                  <c:v>1945</c:v>
                </c:pt>
                <c:pt idx="65">
                  <c:v>1946</c:v>
                </c:pt>
                <c:pt idx="66">
                  <c:v>1947</c:v>
                </c:pt>
                <c:pt idx="67">
                  <c:v>1948</c:v>
                </c:pt>
                <c:pt idx="68">
                  <c:v>1949</c:v>
                </c:pt>
                <c:pt idx="69">
                  <c:v>1950</c:v>
                </c:pt>
                <c:pt idx="70">
                  <c:v>1951</c:v>
                </c:pt>
                <c:pt idx="71">
                  <c:v>1952</c:v>
                </c:pt>
                <c:pt idx="72">
                  <c:v>1953</c:v>
                </c:pt>
                <c:pt idx="73">
                  <c:v>1954</c:v>
                </c:pt>
                <c:pt idx="74">
                  <c:v>1955</c:v>
                </c:pt>
                <c:pt idx="75">
                  <c:v>1956</c:v>
                </c:pt>
                <c:pt idx="76">
                  <c:v>1957</c:v>
                </c:pt>
                <c:pt idx="77">
                  <c:v>1958</c:v>
                </c:pt>
                <c:pt idx="78">
                  <c:v>1959</c:v>
                </c:pt>
                <c:pt idx="79">
                  <c:v>1960</c:v>
                </c:pt>
                <c:pt idx="80">
                  <c:v>1961</c:v>
                </c:pt>
                <c:pt idx="81">
                  <c:v>1962</c:v>
                </c:pt>
                <c:pt idx="82">
                  <c:v>1963</c:v>
                </c:pt>
                <c:pt idx="83">
                  <c:v>1964</c:v>
                </c:pt>
                <c:pt idx="84">
                  <c:v>1965</c:v>
                </c:pt>
                <c:pt idx="85">
                  <c:v>1966</c:v>
                </c:pt>
                <c:pt idx="86">
                  <c:v>1967</c:v>
                </c:pt>
                <c:pt idx="87">
                  <c:v>1968</c:v>
                </c:pt>
                <c:pt idx="88">
                  <c:v>1969</c:v>
                </c:pt>
                <c:pt idx="89">
                  <c:v>1970</c:v>
                </c:pt>
                <c:pt idx="90">
                  <c:v>1971</c:v>
                </c:pt>
                <c:pt idx="91">
                  <c:v>1972</c:v>
                </c:pt>
                <c:pt idx="92">
                  <c:v>1973</c:v>
                </c:pt>
                <c:pt idx="93">
                  <c:v>1974</c:v>
                </c:pt>
                <c:pt idx="94">
                  <c:v>1975</c:v>
                </c:pt>
                <c:pt idx="95">
                  <c:v>1976</c:v>
                </c:pt>
                <c:pt idx="96">
                  <c:v>1977</c:v>
                </c:pt>
                <c:pt idx="97">
                  <c:v>1978</c:v>
                </c:pt>
                <c:pt idx="98">
                  <c:v>1979</c:v>
                </c:pt>
                <c:pt idx="99">
                  <c:v>1980</c:v>
                </c:pt>
                <c:pt idx="100">
                  <c:v>1981</c:v>
                </c:pt>
                <c:pt idx="101">
                  <c:v>1982</c:v>
                </c:pt>
                <c:pt idx="102">
                  <c:v>1983</c:v>
                </c:pt>
                <c:pt idx="103">
                  <c:v>1984</c:v>
                </c:pt>
                <c:pt idx="104">
                  <c:v>1985</c:v>
                </c:pt>
                <c:pt idx="105">
                  <c:v>1986</c:v>
                </c:pt>
                <c:pt idx="106">
                  <c:v>1987</c:v>
                </c:pt>
                <c:pt idx="107">
                  <c:v>1988</c:v>
                </c:pt>
                <c:pt idx="108">
                  <c:v>1989</c:v>
                </c:pt>
                <c:pt idx="109">
                  <c:v>1990</c:v>
                </c:pt>
                <c:pt idx="110">
                  <c:v>1991</c:v>
                </c:pt>
                <c:pt idx="111">
                  <c:v>1992</c:v>
                </c:pt>
                <c:pt idx="112">
                  <c:v>1993</c:v>
                </c:pt>
                <c:pt idx="113">
                  <c:v>1994</c:v>
                </c:pt>
                <c:pt idx="114">
                  <c:v>1995</c:v>
                </c:pt>
                <c:pt idx="115">
                  <c:v>1996</c:v>
                </c:pt>
                <c:pt idx="116">
                  <c:v>1997</c:v>
                </c:pt>
                <c:pt idx="117">
                  <c:v>1998</c:v>
                </c:pt>
                <c:pt idx="118">
                  <c:v>1999</c:v>
                </c:pt>
                <c:pt idx="119">
                  <c:v>2000</c:v>
                </c:pt>
                <c:pt idx="120">
                  <c:v>2001</c:v>
                </c:pt>
                <c:pt idx="121">
                  <c:v>2002</c:v>
                </c:pt>
                <c:pt idx="122">
                  <c:v>2003</c:v>
                </c:pt>
                <c:pt idx="123">
                  <c:v>2004</c:v>
                </c:pt>
                <c:pt idx="124">
                  <c:v>2005</c:v>
                </c:pt>
                <c:pt idx="125">
                  <c:v>2006</c:v>
                </c:pt>
                <c:pt idx="126">
                  <c:v>2007</c:v>
                </c:pt>
                <c:pt idx="127">
                  <c:v>2008</c:v>
                </c:pt>
                <c:pt idx="128">
                  <c:v>2009</c:v>
                </c:pt>
                <c:pt idx="129">
                  <c:v>2010</c:v>
                </c:pt>
                <c:pt idx="130">
                  <c:v>2011</c:v>
                </c:pt>
                <c:pt idx="131">
                  <c:v>2012</c:v>
                </c:pt>
                <c:pt idx="132">
                  <c:v>2013</c:v>
                </c:pt>
              </c:numCache>
            </c:numRef>
          </c:cat>
          <c:val>
            <c:numRef>
              <c:f>ср.Год!$AA$2:$AA$134</c:f>
              <c:numCache>
                <c:formatCode>General</c:formatCode>
                <c:ptCount val="133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9-1360-4D6D-A0C0-F51FA46C1456}"/>
            </c:ext>
          </c:extLst>
        </c:ser>
        <c:ser>
          <c:idx val="26"/>
          <c:order val="26"/>
          <c:tx>
            <c:strRef>
              <c:f>ср.Год!$AB$1</c:f>
              <c:strCache>
                <c:ptCount val="1"/>
                <c:pt idx="0">
                  <c:v>метеостанции </c:v>
                </c:pt>
              </c:strCache>
            </c:strRef>
          </c:tx>
          <c:spPr>
            <a:ln w="14113">
              <a:solidFill>
                <a:srgbClr val="003300"/>
              </a:solidFill>
              <a:prstDash val="solid"/>
            </a:ln>
          </c:spPr>
          <c:marker>
            <c:symbol val="none"/>
          </c:marker>
          <c:cat>
            <c:numRef>
              <c:f>ср.Год!$A$2:$A$134</c:f>
              <c:numCache>
                <c:formatCode>General</c:formatCode>
                <c:ptCount val="133"/>
                <c:pt idx="0">
                  <c:v>1881</c:v>
                </c:pt>
                <c:pt idx="1">
                  <c:v>1882</c:v>
                </c:pt>
                <c:pt idx="2">
                  <c:v>1883</c:v>
                </c:pt>
                <c:pt idx="3">
                  <c:v>1884</c:v>
                </c:pt>
                <c:pt idx="4">
                  <c:v>1885</c:v>
                </c:pt>
                <c:pt idx="5">
                  <c:v>1886</c:v>
                </c:pt>
                <c:pt idx="6">
                  <c:v>1887</c:v>
                </c:pt>
                <c:pt idx="7">
                  <c:v>1888</c:v>
                </c:pt>
                <c:pt idx="8">
                  <c:v>1889</c:v>
                </c:pt>
                <c:pt idx="9">
                  <c:v>1890</c:v>
                </c:pt>
                <c:pt idx="10">
                  <c:v>1891</c:v>
                </c:pt>
                <c:pt idx="11">
                  <c:v>1892</c:v>
                </c:pt>
                <c:pt idx="12">
                  <c:v>1893</c:v>
                </c:pt>
                <c:pt idx="13">
                  <c:v>1894</c:v>
                </c:pt>
                <c:pt idx="14">
                  <c:v>1895</c:v>
                </c:pt>
                <c:pt idx="15">
                  <c:v>1896</c:v>
                </c:pt>
                <c:pt idx="16">
                  <c:v>1897</c:v>
                </c:pt>
                <c:pt idx="17">
                  <c:v>1898</c:v>
                </c:pt>
                <c:pt idx="18">
                  <c:v>1899</c:v>
                </c:pt>
                <c:pt idx="19">
                  <c:v>1900</c:v>
                </c:pt>
                <c:pt idx="20">
                  <c:v>1901</c:v>
                </c:pt>
                <c:pt idx="21">
                  <c:v>1902</c:v>
                </c:pt>
                <c:pt idx="22">
                  <c:v>1903</c:v>
                </c:pt>
                <c:pt idx="23">
                  <c:v>1904</c:v>
                </c:pt>
                <c:pt idx="24">
                  <c:v>1905</c:v>
                </c:pt>
                <c:pt idx="25">
                  <c:v>1906</c:v>
                </c:pt>
                <c:pt idx="26">
                  <c:v>1907</c:v>
                </c:pt>
                <c:pt idx="27">
                  <c:v>1908</c:v>
                </c:pt>
                <c:pt idx="28">
                  <c:v>1909</c:v>
                </c:pt>
                <c:pt idx="29">
                  <c:v>1910</c:v>
                </c:pt>
                <c:pt idx="30">
                  <c:v>1911</c:v>
                </c:pt>
                <c:pt idx="31">
                  <c:v>1912</c:v>
                </c:pt>
                <c:pt idx="32">
                  <c:v>1913</c:v>
                </c:pt>
                <c:pt idx="33">
                  <c:v>1914</c:v>
                </c:pt>
                <c:pt idx="34">
                  <c:v>1915</c:v>
                </c:pt>
                <c:pt idx="35">
                  <c:v>1916</c:v>
                </c:pt>
                <c:pt idx="36">
                  <c:v>1917</c:v>
                </c:pt>
                <c:pt idx="37">
                  <c:v>1918</c:v>
                </c:pt>
                <c:pt idx="38">
                  <c:v>1919</c:v>
                </c:pt>
                <c:pt idx="39">
                  <c:v>1920</c:v>
                </c:pt>
                <c:pt idx="40">
                  <c:v>1921</c:v>
                </c:pt>
                <c:pt idx="41">
                  <c:v>1922</c:v>
                </c:pt>
                <c:pt idx="42">
                  <c:v>1923</c:v>
                </c:pt>
                <c:pt idx="43">
                  <c:v>1924</c:v>
                </c:pt>
                <c:pt idx="44">
                  <c:v>1925</c:v>
                </c:pt>
                <c:pt idx="45">
                  <c:v>1926</c:v>
                </c:pt>
                <c:pt idx="46">
                  <c:v>1927</c:v>
                </c:pt>
                <c:pt idx="47">
                  <c:v>1928</c:v>
                </c:pt>
                <c:pt idx="48">
                  <c:v>1929</c:v>
                </c:pt>
                <c:pt idx="49">
                  <c:v>1930</c:v>
                </c:pt>
                <c:pt idx="50">
                  <c:v>1931</c:v>
                </c:pt>
                <c:pt idx="51">
                  <c:v>1932</c:v>
                </c:pt>
                <c:pt idx="52">
                  <c:v>1933</c:v>
                </c:pt>
                <c:pt idx="53">
                  <c:v>1934</c:v>
                </c:pt>
                <c:pt idx="54">
                  <c:v>1935</c:v>
                </c:pt>
                <c:pt idx="55">
                  <c:v>1936</c:v>
                </c:pt>
                <c:pt idx="56">
                  <c:v>1937</c:v>
                </c:pt>
                <c:pt idx="57">
                  <c:v>1938</c:v>
                </c:pt>
                <c:pt idx="58">
                  <c:v>1939</c:v>
                </c:pt>
                <c:pt idx="59">
                  <c:v>1940</c:v>
                </c:pt>
                <c:pt idx="60">
                  <c:v>1941</c:v>
                </c:pt>
                <c:pt idx="61">
                  <c:v>1942</c:v>
                </c:pt>
                <c:pt idx="62">
                  <c:v>1943</c:v>
                </c:pt>
                <c:pt idx="63">
                  <c:v>1944</c:v>
                </c:pt>
                <c:pt idx="64">
                  <c:v>1945</c:v>
                </c:pt>
                <c:pt idx="65">
                  <c:v>1946</c:v>
                </c:pt>
                <c:pt idx="66">
                  <c:v>1947</c:v>
                </c:pt>
                <c:pt idx="67">
                  <c:v>1948</c:v>
                </c:pt>
                <c:pt idx="68">
                  <c:v>1949</c:v>
                </c:pt>
                <c:pt idx="69">
                  <c:v>1950</c:v>
                </c:pt>
                <c:pt idx="70">
                  <c:v>1951</c:v>
                </c:pt>
                <c:pt idx="71">
                  <c:v>1952</c:v>
                </c:pt>
                <c:pt idx="72">
                  <c:v>1953</c:v>
                </c:pt>
                <c:pt idx="73">
                  <c:v>1954</c:v>
                </c:pt>
                <c:pt idx="74">
                  <c:v>1955</c:v>
                </c:pt>
                <c:pt idx="75">
                  <c:v>1956</c:v>
                </c:pt>
                <c:pt idx="76">
                  <c:v>1957</c:v>
                </c:pt>
                <c:pt idx="77">
                  <c:v>1958</c:v>
                </c:pt>
                <c:pt idx="78">
                  <c:v>1959</c:v>
                </c:pt>
                <c:pt idx="79">
                  <c:v>1960</c:v>
                </c:pt>
                <c:pt idx="80">
                  <c:v>1961</c:v>
                </c:pt>
                <c:pt idx="81">
                  <c:v>1962</c:v>
                </c:pt>
                <c:pt idx="82">
                  <c:v>1963</c:v>
                </c:pt>
                <c:pt idx="83">
                  <c:v>1964</c:v>
                </c:pt>
                <c:pt idx="84">
                  <c:v>1965</c:v>
                </c:pt>
                <c:pt idx="85">
                  <c:v>1966</c:v>
                </c:pt>
                <c:pt idx="86">
                  <c:v>1967</c:v>
                </c:pt>
                <c:pt idx="87">
                  <c:v>1968</c:v>
                </c:pt>
                <c:pt idx="88">
                  <c:v>1969</c:v>
                </c:pt>
                <c:pt idx="89">
                  <c:v>1970</c:v>
                </c:pt>
                <c:pt idx="90">
                  <c:v>1971</c:v>
                </c:pt>
                <c:pt idx="91">
                  <c:v>1972</c:v>
                </c:pt>
                <c:pt idx="92">
                  <c:v>1973</c:v>
                </c:pt>
                <c:pt idx="93">
                  <c:v>1974</c:v>
                </c:pt>
                <c:pt idx="94">
                  <c:v>1975</c:v>
                </c:pt>
                <c:pt idx="95">
                  <c:v>1976</c:v>
                </c:pt>
                <c:pt idx="96">
                  <c:v>1977</c:v>
                </c:pt>
                <c:pt idx="97">
                  <c:v>1978</c:v>
                </c:pt>
                <c:pt idx="98">
                  <c:v>1979</c:v>
                </c:pt>
                <c:pt idx="99">
                  <c:v>1980</c:v>
                </c:pt>
                <c:pt idx="100">
                  <c:v>1981</c:v>
                </c:pt>
                <c:pt idx="101">
                  <c:v>1982</c:v>
                </c:pt>
                <c:pt idx="102">
                  <c:v>1983</c:v>
                </c:pt>
                <c:pt idx="103">
                  <c:v>1984</c:v>
                </c:pt>
                <c:pt idx="104">
                  <c:v>1985</c:v>
                </c:pt>
                <c:pt idx="105">
                  <c:v>1986</c:v>
                </c:pt>
                <c:pt idx="106">
                  <c:v>1987</c:v>
                </c:pt>
                <c:pt idx="107">
                  <c:v>1988</c:v>
                </c:pt>
                <c:pt idx="108">
                  <c:v>1989</c:v>
                </c:pt>
                <c:pt idx="109">
                  <c:v>1990</c:v>
                </c:pt>
                <c:pt idx="110">
                  <c:v>1991</c:v>
                </c:pt>
                <c:pt idx="111">
                  <c:v>1992</c:v>
                </c:pt>
                <c:pt idx="112">
                  <c:v>1993</c:v>
                </c:pt>
                <c:pt idx="113">
                  <c:v>1994</c:v>
                </c:pt>
                <c:pt idx="114">
                  <c:v>1995</c:v>
                </c:pt>
                <c:pt idx="115">
                  <c:v>1996</c:v>
                </c:pt>
                <c:pt idx="116">
                  <c:v>1997</c:v>
                </c:pt>
                <c:pt idx="117">
                  <c:v>1998</c:v>
                </c:pt>
                <c:pt idx="118">
                  <c:v>1999</c:v>
                </c:pt>
                <c:pt idx="119">
                  <c:v>2000</c:v>
                </c:pt>
                <c:pt idx="120">
                  <c:v>2001</c:v>
                </c:pt>
                <c:pt idx="121">
                  <c:v>2002</c:v>
                </c:pt>
                <c:pt idx="122">
                  <c:v>2003</c:v>
                </c:pt>
                <c:pt idx="123">
                  <c:v>2004</c:v>
                </c:pt>
                <c:pt idx="124">
                  <c:v>2005</c:v>
                </c:pt>
                <c:pt idx="125">
                  <c:v>2006</c:v>
                </c:pt>
                <c:pt idx="126">
                  <c:v>2007</c:v>
                </c:pt>
                <c:pt idx="127">
                  <c:v>2008</c:v>
                </c:pt>
                <c:pt idx="128">
                  <c:v>2009</c:v>
                </c:pt>
                <c:pt idx="129">
                  <c:v>2010</c:v>
                </c:pt>
                <c:pt idx="130">
                  <c:v>2011</c:v>
                </c:pt>
                <c:pt idx="131">
                  <c:v>2012</c:v>
                </c:pt>
                <c:pt idx="132">
                  <c:v>2013</c:v>
                </c:pt>
              </c:numCache>
            </c:numRef>
          </c:cat>
          <c:val>
            <c:numRef>
              <c:f>ср.Год!$AB$2:$AB$134</c:f>
              <c:numCache>
                <c:formatCode>0.00</c:formatCode>
                <c:ptCount val="133"/>
                <c:pt idx="0">
                  <c:v>6.415</c:v>
                </c:pt>
                <c:pt idx="1">
                  <c:v>8.451666666666668</c:v>
                </c:pt>
                <c:pt idx="2">
                  <c:v>7.2170000000000005</c:v>
                </c:pt>
                <c:pt idx="3">
                  <c:v>7.4766666666666666</c:v>
                </c:pt>
                <c:pt idx="4">
                  <c:v>8.0609999999999999</c:v>
                </c:pt>
                <c:pt idx="5">
                  <c:v>8.0483333333333338</c:v>
                </c:pt>
                <c:pt idx="6">
                  <c:v>7.8996666666666666</c:v>
                </c:pt>
                <c:pt idx="7">
                  <c:v>6.6903333333333341</c:v>
                </c:pt>
                <c:pt idx="8">
                  <c:v>7.3689999999999989</c:v>
                </c:pt>
                <c:pt idx="9">
                  <c:v>7.8596666666666684</c:v>
                </c:pt>
                <c:pt idx="10">
                  <c:v>7.5339999999999998</c:v>
                </c:pt>
                <c:pt idx="11">
                  <c:v>8.0349999999999984</c:v>
                </c:pt>
                <c:pt idx="12">
                  <c:v>6.4706666666666672</c:v>
                </c:pt>
                <c:pt idx="13">
                  <c:v>7.0219999999999985</c:v>
                </c:pt>
                <c:pt idx="14">
                  <c:v>7.5646666666666658</c:v>
                </c:pt>
                <c:pt idx="15">
                  <c:v>7.1209999999999987</c:v>
                </c:pt>
                <c:pt idx="16">
                  <c:v>8.086666666666666</c:v>
                </c:pt>
                <c:pt idx="17">
                  <c:v>7.6980000000000004</c:v>
                </c:pt>
                <c:pt idx="18">
                  <c:v>7.839666666666667</c:v>
                </c:pt>
                <c:pt idx="19">
                  <c:v>8.0983333333333345</c:v>
                </c:pt>
                <c:pt idx="20">
                  <c:v>8.3409999999999993</c:v>
                </c:pt>
                <c:pt idx="21">
                  <c:v>6.71</c:v>
                </c:pt>
                <c:pt idx="22">
                  <c:v>8.626333333333335</c:v>
                </c:pt>
                <c:pt idx="23">
                  <c:v>7.3349999999999991</c:v>
                </c:pt>
                <c:pt idx="24">
                  <c:v>8.1126666666666694</c:v>
                </c:pt>
                <c:pt idx="25">
                  <c:v>8.4373333333333349</c:v>
                </c:pt>
                <c:pt idx="26">
                  <c:v>6.668000000000001</c:v>
                </c:pt>
                <c:pt idx="27">
                  <c:v>6.7329999999999997</c:v>
                </c:pt>
                <c:pt idx="28">
                  <c:v>7.6556666666666651</c:v>
                </c:pt>
                <c:pt idx="29">
                  <c:v>8.472666666666667</c:v>
                </c:pt>
                <c:pt idx="30">
                  <c:v>6.9183333333333339</c:v>
                </c:pt>
                <c:pt idx="31">
                  <c:v>6.6350000000000016</c:v>
                </c:pt>
                <c:pt idx="32">
                  <c:v>8.136000000000001</c:v>
                </c:pt>
                <c:pt idx="33">
                  <c:v>7.7426666666666684</c:v>
                </c:pt>
                <c:pt idx="34">
                  <c:v>7.735666666666666</c:v>
                </c:pt>
                <c:pt idx="35">
                  <c:v>7.9166666666666661</c:v>
                </c:pt>
                <c:pt idx="36">
                  <c:v>7.0726666666666675</c:v>
                </c:pt>
                <c:pt idx="37">
                  <c:v>8.2870000000000008</c:v>
                </c:pt>
                <c:pt idx="38">
                  <c:v>7.0573333333333323</c:v>
                </c:pt>
                <c:pt idx="39">
                  <c:v>7.4036666666666653</c:v>
                </c:pt>
                <c:pt idx="40">
                  <c:v>7.7490000000000023</c:v>
                </c:pt>
                <c:pt idx="41">
                  <c:v>7.2126666666666672</c:v>
                </c:pt>
                <c:pt idx="42">
                  <c:v>8.3960000000000008</c:v>
                </c:pt>
                <c:pt idx="43">
                  <c:v>7.059666666666665</c:v>
                </c:pt>
                <c:pt idx="44">
                  <c:v>8.4699999999999989</c:v>
                </c:pt>
                <c:pt idx="45">
                  <c:v>7.7976666666666663</c:v>
                </c:pt>
                <c:pt idx="46">
                  <c:v>7.5900000000000007</c:v>
                </c:pt>
                <c:pt idx="47">
                  <c:v>6.6740000000000013</c:v>
                </c:pt>
                <c:pt idx="48">
                  <c:v>6.3860000000000001</c:v>
                </c:pt>
                <c:pt idx="49">
                  <c:v>8.2803333333333349</c:v>
                </c:pt>
                <c:pt idx="50">
                  <c:v>6.8969999999999994</c:v>
                </c:pt>
                <c:pt idx="51">
                  <c:v>7.6903333333333332</c:v>
                </c:pt>
                <c:pt idx="52">
                  <c:v>5.865333333333334</c:v>
                </c:pt>
                <c:pt idx="53">
                  <c:v>8.6416666666666657</c:v>
                </c:pt>
                <c:pt idx="54">
                  <c:v>7.6310000000000002</c:v>
                </c:pt>
                <c:pt idx="55">
                  <c:v>8.6993333333333336</c:v>
                </c:pt>
                <c:pt idx="56">
                  <c:v>8.6303333333333327</c:v>
                </c:pt>
                <c:pt idx="57">
                  <c:v>8.7436666666666678</c:v>
                </c:pt>
                <c:pt idx="58">
                  <c:v>8.6829999999999998</c:v>
                </c:pt>
                <c:pt idx="59">
                  <c:v>6.2843333333333318</c:v>
                </c:pt>
                <c:pt idx="60">
                  <c:v>6.2029999999999985</c:v>
                </c:pt>
                <c:pt idx="61">
                  <c:v>5.4666666666666659</c:v>
                </c:pt>
                <c:pt idx="62">
                  <c:v>7.6350000000000025</c:v>
                </c:pt>
                <c:pt idx="63">
                  <c:v>8.1483333333333317</c:v>
                </c:pt>
                <c:pt idx="64">
                  <c:v>6.6876666666666651</c:v>
                </c:pt>
                <c:pt idx="65">
                  <c:v>8.1210000000000004</c:v>
                </c:pt>
                <c:pt idx="66">
                  <c:v>7.6136666666666679</c:v>
                </c:pt>
                <c:pt idx="67">
                  <c:v>7.9260000000000002</c:v>
                </c:pt>
                <c:pt idx="68">
                  <c:v>8.1950000000000038</c:v>
                </c:pt>
                <c:pt idx="69">
                  <c:v>7.9813333333333336</c:v>
                </c:pt>
                <c:pt idx="70">
                  <c:v>8.3739999999999988</c:v>
                </c:pt>
                <c:pt idx="71">
                  <c:v>7.9163333333333341</c:v>
                </c:pt>
                <c:pt idx="72">
                  <c:v>7.4523333333333346</c:v>
                </c:pt>
                <c:pt idx="73">
                  <c:v>7.0136666666666665</c:v>
                </c:pt>
                <c:pt idx="74">
                  <c:v>7.9050000000000011</c:v>
                </c:pt>
                <c:pt idx="75">
                  <c:v>6.1766666666666676</c:v>
                </c:pt>
                <c:pt idx="76">
                  <c:v>8.4626666666666672</c:v>
                </c:pt>
                <c:pt idx="77">
                  <c:v>7.9963333333333333</c:v>
                </c:pt>
                <c:pt idx="78">
                  <c:v>7.6846666666666659</c:v>
                </c:pt>
                <c:pt idx="79">
                  <c:v>8.4096666666666646</c:v>
                </c:pt>
                <c:pt idx="80">
                  <c:v>8.4713333333333338</c:v>
                </c:pt>
                <c:pt idx="81">
                  <c:v>8.152333333333333</c:v>
                </c:pt>
                <c:pt idx="82">
                  <c:v>7.3396666666666661</c:v>
                </c:pt>
                <c:pt idx="83">
                  <c:v>7.3109999999999991</c:v>
                </c:pt>
                <c:pt idx="84">
                  <c:v>6.9366666666666665</c:v>
                </c:pt>
                <c:pt idx="85">
                  <c:v>9.2150000000000016</c:v>
                </c:pt>
                <c:pt idx="86">
                  <c:v>8.3223333333333347</c:v>
                </c:pt>
                <c:pt idx="87">
                  <c:v>8.0726666666666649</c:v>
                </c:pt>
                <c:pt idx="88">
                  <c:v>6.7089999999999996</c:v>
                </c:pt>
                <c:pt idx="89">
                  <c:v>7.9883333333333351</c:v>
                </c:pt>
                <c:pt idx="90">
                  <c:v>8.0689999999999991</c:v>
                </c:pt>
                <c:pt idx="91">
                  <c:v>8.2226666666666635</c:v>
                </c:pt>
                <c:pt idx="92">
                  <c:v>7.6686666666666659</c:v>
                </c:pt>
                <c:pt idx="93">
                  <c:v>8.2776666666666667</c:v>
                </c:pt>
                <c:pt idx="94">
                  <c:v>9.3936666666666664</c:v>
                </c:pt>
                <c:pt idx="95">
                  <c:v>6.5763333333333325</c:v>
                </c:pt>
                <c:pt idx="96">
                  <c:v>7.817666666666665</c:v>
                </c:pt>
                <c:pt idx="97">
                  <c:v>7.1486666666666672</c:v>
                </c:pt>
                <c:pt idx="98">
                  <c:v>8.1353333333333335</c:v>
                </c:pt>
                <c:pt idx="99">
                  <c:v>6.7816666666666663</c:v>
                </c:pt>
                <c:pt idx="100">
                  <c:v>8.59</c:v>
                </c:pt>
                <c:pt idx="101">
                  <c:v>8.1226666666666656</c:v>
                </c:pt>
                <c:pt idx="102">
                  <c:v>8.8890000000000011</c:v>
                </c:pt>
                <c:pt idx="103">
                  <c:v>7.841333333333333</c:v>
                </c:pt>
                <c:pt idx="104">
                  <c:v>6.4523333333333346</c:v>
                </c:pt>
                <c:pt idx="105">
                  <c:v>7.9353333333333342</c:v>
                </c:pt>
                <c:pt idx="106">
                  <c:v>6.122333333333331</c:v>
                </c:pt>
                <c:pt idx="107">
                  <c:v>7.745000000000001</c:v>
                </c:pt>
                <c:pt idx="108">
                  <c:v>9.5023333333333326</c:v>
                </c:pt>
                <c:pt idx="109">
                  <c:v>9.3196666666666665</c:v>
                </c:pt>
                <c:pt idx="110">
                  <c:v>8.2916666666666643</c:v>
                </c:pt>
                <c:pt idx="111">
                  <c:v>8.3953333333333315</c:v>
                </c:pt>
                <c:pt idx="112">
                  <c:v>7.4610000000000003</c:v>
                </c:pt>
                <c:pt idx="113">
                  <c:v>8.8466666666666676</c:v>
                </c:pt>
                <c:pt idx="114">
                  <c:v>8.6493333333333347</c:v>
                </c:pt>
                <c:pt idx="115">
                  <c:v>7.5230000000000015</c:v>
                </c:pt>
                <c:pt idx="116">
                  <c:v>7.5896666666666697</c:v>
                </c:pt>
                <c:pt idx="117">
                  <c:v>8.4806666666666661</c:v>
                </c:pt>
                <c:pt idx="118">
                  <c:v>9.5143333333333313</c:v>
                </c:pt>
                <c:pt idx="119">
                  <c:v>9.3836666666666666</c:v>
                </c:pt>
                <c:pt idx="120">
                  <c:v>8.9096666666666664</c:v>
                </c:pt>
                <c:pt idx="121">
                  <c:v>9.3936666666666682</c:v>
                </c:pt>
                <c:pt idx="122">
                  <c:v>8.201666666666668</c:v>
                </c:pt>
                <c:pt idx="123">
                  <c:v>8.8163333333333327</c:v>
                </c:pt>
                <c:pt idx="124">
                  <c:v>8.9770000000000003</c:v>
                </c:pt>
                <c:pt idx="125">
                  <c:v>8.5490000000000013</c:v>
                </c:pt>
                <c:pt idx="126">
                  <c:v>10.082666666666666</c:v>
                </c:pt>
                <c:pt idx="127">
                  <c:v>9.6366666666666667</c:v>
                </c:pt>
                <c:pt idx="128">
                  <c:v>9.5193333333333321</c:v>
                </c:pt>
                <c:pt idx="129">
                  <c:v>9.4666666666666668</c:v>
                </c:pt>
                <c:pt idx="130">
                  <c:v>9.42</c:v>
                </c:pt>
                <c:pt idx="131">
                  <c:v>9.4</c:v>
                </c:pt>
                <c:pt idx="132">
                  <c:v>9.3800000000000008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A-1360-4D6D-A0C0-F51FA46C1456}"/>
            </c:ext>
          </c:extLst>
        </c:ser>
        <c:ser>
          <c:idx val="27"/>
          <c:order val="27"/>
          <c:tx>
            <c:strRef>
              <c:f>ср.Год!$AC$1</c:f>
              <c:strCache>
                <c:ptCount val="1"/>
                <c:pt idx="0">
                  <c:v>ср.Украина</c:v>
                </c:pt>
              </c:strCache>
            </c:strRef>
          </c:tx>
          <c:spPr>
            <a:ln w="42338">
              <a:solidFill>
                <a:srgbClr val="0000FF"/>
              </a:solidFill>
              <a:prstDash val="solid"/>
            </a:ln>
          </c:spPr>
          <c:marker>
            <c:symbol val="square"/>
            <c:size val="4"/>
            <c:spPr>
              <a:solidFill>
                <a:srgbClr val="0000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cat>
            <c:numRef>
              <c:f>ср.Год!$A$2:$A$134</c:f>
              <c:numCache>
                <c:formatCode>General</c:formatCode>
                <c:ptCount val="133"/>
                <c:pt idx="0">
                  <c:v>1881</c:v>
                </c:pt>
                <c:pt idx="1">
                  <c:v>1882</c:v>
                </c:pt>
                <c:pt idx="2">
                  <c:v>1883</c:v>
                </c:pt>
                <c:pt idx="3">
                  <c:v>1884</c:v>
                </c:pt>
                <c:pt idx="4">
                  <c:v>1885</c:v>
                </c:pt>
                <c:pt idx="5">
                  <c:v>1886</c:v>
                </c:pt>
                <c:pt idx="6">
                  <c:v>1887</c:v>
                </c:pt>
                <c:pt idx="7">
                  <c:v>1888</c:v>
                </c:pt>
                <c:pt idx="8">
                  <c:v>1889</c:v>
                </c:pt>
                <c:pt idx="9">
                  <c:v>1890</c:v>
                </c:pt>
                <c:pt idx="10">
                  <c:v>1891</c:v>
                </c:pt>
                <c:pt idx="11">
                  <c:v>1892</c:v>
                </c:pt>
                <c:pt idx="12">
                  <c:v>1893</c:v>
                </c:pt>
                <c:pt idx="13">
                  <c:v>1894</c:v>
                </c:pt>
                <c:pt idx="14">
                  <c:v>1895</c:v>
                </c:pt>
                <c:pt idx="15">
                  <c:v>1896</c:v>
                </c:pt>
                <c:pt idx="16">
                  <c:v>1897</c:v>
                </c:pt>
                <c:pt idx="17">
                  <c:v>1898</c:v>
                </c:pt>
                <c:pt idx="18">
                  <c:v>1899</c:v>
                </c:pt>
                <c:pt idx="19">
                  <c:v>1900</c:v>
                </c:pt>
                <c:pt idx="20">
                  <c:v>1901</c:v>
                </c:pt>
                <c:pt idx="21">
                  <c:v>1902</c:v>
                </c:pt>
                <c:pt idx="22">
                  <c:v>1903</c:v>
                </c:pt>
                <c:pt idx="23">
                  <c:v>1904</c:v>
                </c:pt>
                <c:pt idx="24">
                  <c:v>1905</c:v>
                </c:pt>
                <c:pt idx="25">
                  <c:v>1906</c:v>
                </c:pt>
                <c:pt idx="26">
                  <c:v>1907</c:v>
                </c:pt>
                <c:pt idx="27">
                  <c:v>1908</c:v>
                </c:pt>
                <c:pt idx="28">
                  <c:v>1909</c:v>
                </c:pt>
                <c:pt idx="29">
                  <c:v>1910</c:v>
                </c:pt>
                <c:pt idx="30">
                  <c:v>1911</c:v>
                </c:pt>
                <c:pt idx="31">
                  <c:v>1912</c:v>
                </c:pt>
                <c:pt idx="32">
                  <c:v>1913</c:v>
                </c:pt>
                <c:pt idx="33">
                  <c:v>1914</c:v>
                </c:pt>
                <c:pt idx="34">
                  <c:v>1915</c:v>
                </c:pt>
                <c:pt idx="35">
                  <c:v>1916</c:v>
                </c:pt>
                <c:pt idx="36">
                  <c:v>1917</c:v>
                </c:pt>
                <c:pt idx="37">
                  <c:v>1918</c:v>
                </c:pt>
                <c:pt idx="38">
                  <c:v>1919</c:v>
                </c:pt>
                <c:pt idx="39">
                  <c:v>1920</c:v>
                </c:pt>
                <c:pt idx="40">
                  <c:v>1921</c:v>
                </c:pt>
                <c:pt idx="41">
                  <c:v>1922</c:v>
                </c:pt>
                <c:pt idx="42">
                  <c:v>1923</c:v>
                </c:pt>
                <c:pt idx="43">
                  <c:v>1924</c:v>
                </c:pt>
                <c:pt idx="44">
                  <c:v>1925</c:v>
                </c:pt>
                <c:pt idx="45">
                  <c:v>1926</c:v>
                </c:pt>
                <c:pt idx="46">
                  <c:v>1927</c:v>
                </c:pt>
                <c:pt idx="47">
                  <c:v>1928</c:v>
                </c:pt>
                <c:pt idx="48">
                  <c:v>1929</c:v>
                </c:pt>
                <c:pt idx="49">
                  <c:v>1930</c:v>
                </c:pt>
                <c:pt idx="50">
                  <c:v>1931</c:v>
                </c:pt>
                <c:pt idx="51">
                  <c:v>1932</c:v>
                </c:pt>
                <c:pt idx="52">
                  <c:v>1933</c:v>
                </c:pt>
                <c:pt idx="53">
                  <c:v>1934</c:v>
                </c:pt>
                <c:pt idx="54">
                  <c:v>1935</c:v>
                </c:pt>
                <c:pt idx="55">
                  <c:v>1936</c:v>
                </c:pt>
                <c:pt idx="56">
                  <c:v>1937</c:v>
                </c:pt>
                <c:pt idx="57">
                  <c:v>1938</c:v>
                </c:pt>
                <c:pt idx="58">
                  <c:v>1939</c:v>
                </c:pt>
                <c:pt idx="59">
                  <c:v>1940</c:v>
                </c:pt>
                <c:pt idx="60">
                  <c:v>1941</c:v>
                </c:pt>
                <c:pt idx="61">
                  <c:v>1942</c:v>
                </c:pt>
                <c:pt idx="62">
                  <c:v>1943</c:v>
                </c:pt>
                <c:pt idx="63">
                  <c:v>1944</c:v>
                </c:pt>
                <c:pt idx="64">
                  <c:v>1945</c:v>
                </c:pt>
                <c:pt idx="65">
                  <c:v>1946</c:v>
                </c:pt>
                <c:pt idx="66">
                  <c:v>1947</c:v>
                </c:pt>
                <c:pt idx="67">
                  <c:v>1948</c:v>
                </c:pt>
                <c:pt idx="68">
                  <c:v>1949</c:v>
                </c:pt>
                <c:pt idx="69">
                  <c:v>1950</c:v>
                </c:pt>
                <c:pt idx="70">
                  <c:v>1951</c:v>
                </c:pt>
                <c:pt idx="71">
                  <c:v>1952</c:v>
                </c:pt>
                <c:pt idx="72">
                  <c:v>1953</c:v>
                </c:pt>
                <c:pt idx="73">
                  <c:v>1954</c:v>
                </c:pt>
                <c:pt idx="74">
                  <c:v>1955</c:v>
                </c:pt>
                <c:pt idx="75">
                  <c:v>1956</c:v>
                </c:pt>
                <c:pt idx="76">
                  <c:v>1957</c:v>
                </c:pt>
                <c:pt idx="77">
                  <c:v>1958</c:v>
                </c:pt>
                <c:pt idx="78">
                  <c:v>1959</c:v>
                </c:pt>
                <c:pt idx="79">
                  <c:v>1960</c:v>
                </c:pt>
                <c:pt idx="80">
                  <c:v>1961</c:v>
                </c:pt>
                <c:pt idx="81">
                  <c:v>1962</c:v>
                </c:pt>
                <c:pt idx="82">
                  <c:v>1963</c:v>
                </c:pt>
                <c:pt idx="83">
                  <c:v>1964</c:v>
                </c:pt>
                <c:pt idx="84">
                  <c:v>1965</c:v>
                </c:pt>
                <c:pt idx="85">
                  <c:v>1966</c:v>
                </c:pt>
                <c:pt idx="86">
                  <c:v>1967</c:v>
                </c:pt>
                <c:pt idx="87">
                  <c:v>1968</c:v>
                </c:pt>
                <c:pt idx="88">
                  <c:v>1969</c:v>
                </c:pt>
                <c:pt idx="89">
                  <c:v>1970</c:v>
                </c:pt>
                <c:pt idx="90">
                  <c:v>1971</c:v>
                </c:pt>
                <c:pt idx="91">
                  <c:v>1972</c:v>
                </c:pt>
                <c:pt idx="92">
                  <c:v>1973</c:v>
                </c:pt>
                <c:pt idx="93">
                  <c:v>1974</c:v>
                </c:pt>
                <c:pt idx="94">
                  <c:v>1975</c:v>
                </c:pt>
                <c:pt idx="95">
                  <c:v>1976</c:v>
                </c:pt>
                <c:pt idx="96">
                  <c:v>1977</c:v>
                </c:pt>
                <c:pt idx="97">
                  <c:v>1978</c:v>
                </c:pt>
                <c:pt idx="98">
                  <c:v>1979</c:v>
                </c:pt>
                <c:pt idx="99">
                  <c:v>1980</c:v>
                </c:pt>
                <c:pt idx="100">
                  <c:v>1981</c:v>
                </c:pt>
                <c:pt idx="101">
                  <c:v>1982</c:v>
                </c:pt>
                <c:pt idx="102">
                  <c:v>1983</c:v>
                </c:pt>
                <c:pt idx="103">
                  <c:v>1984</c:v>
                </c:pt>
                <c:pt idx="104">
                  <c:v>1985</c:v>
                </c:pt>
                <c:pt idx="105">
                  <c:v>1986</c:v>
                </c:pt>
                <c:pt idx="106">
                  <c:v>1987</c:v>
                </c:pt>
                <c:pt idx="107">
                  <c:v>1988</c:v>
                </c:pt>
                <c:pt idx="108">
                  <c:v>1989</c:v>
                </c:pt>
                <c:pt idx="109">
                  <c:v>1990</c:v>
                </c:pt>
                <c:pt idx="110">
                  <c:v>1991</c:v>
                </c:pt>
                <c:pt idx="111">
                  <c:v>1992</c:v>
                </c:pt>
                <c:pt idx="112">
                  <c:v>1993</c:v>
                </c:pt>
                <c:pt idx="113">
                  <c:v>1994</c:v>
                </c:pt>
                <c:pt idx="114">
                  <c:v>1995</c:v>
                </c:pt>
                <c:pt idx="115">
                  <c:v>1996</c:v>
                </c:pt>
                <c:pt idx="116">
                  <c:v>1997</c:v>
                </c:pt>
                <c:pt idx="117">
                  <c:v>1998</c:v>
                </c:pt>
                <c:pt idx="118">
                  <c:v>1999</c:v>
                </c:pt>
                <c:pt idx="119">
                  <c:v>2000</c:v>
                </c:pt>
                <c:pt idx="120">
                  <c:v>2001</c:v>
                </c:pt>
                <c:pt idx="121">
                  <c:v>2002</c:v>
                </c:pt>
                <c:pt idx="122">
                  <c:v>2003</c:v>
                </c:pt>
                <c:pt idx="123">
                  <c:v>2004</c:v>
                </c:pt>
                <c:pt idx="124">
                  <c:v>2005</c:v>
                </c:pt>
                <c:pt idx="125">
                  <c:v>2006</c:v>
                </c:pt>
                <c:pt idx="126">
                  <c:v>2007</c:v>
                </c:pt>
                <c:pt idx="127">
                  <c:v>2008</c:v>
                </c:pt>
                <c:pt idx="128">
                  <c:v>2009</c:v>
                </c:pt>
                <c:pt idx="129">
                  <c:v>2010</c:v>
                </c:pt>
                <c:pt idx="130">
                  <c:v>2011</c:v>
                </c:pt>
                <c:pt idx="131">
                  <c:v>2012</c:v>
                </c:pt>
                <c:pt idx="132">
                  <c:v>2013</c:v>
                </c:pt>
              </c:numCache>
            </c:numRef>
          </c:cat>
          <c:val>
            <c:numRef>
              <c:f>ср.Год!$AC$2:$AC$134</c:f>
              <c:numCache>
                <c:formatCode>General</c:formatCode>
                <c:ptCount val="133"/>
                <c:pt idx="5" formatCode="0.00">
                  <c:v>7.5474848484848485</c:v>
                </c:pt>
                <c:pt idx="6" formatCode="0.00">
                  <c:v>7.6947575757575768</c:v>
                </c:pt>
                <c:pt idx="7" formatCode="0.00">
                  <c:v>7.5146666666666677</c:v>
                </c:pt>
                <c:pt idx="8" formatCode="0.00">
                  <c:v>7.496939393939396</c:v>
                </c:pt>
                <c:pt idx="9" formatCode="0.00">
                  <c:v>7.5049393939393942</c:v>
                </c:pt>
                <c:pt idx="10" formatCode="0.00">
                  <c:v>7.4194848484848475</c:v>
                </c:pt>
                <c:pt idx="11" formatCode="0.00">
                  <c:v>7.4229696969696954</c:v>
                </c:pt>
                <c:pt idx="12" formatCode="0.00">
                  <c:v>7.4046363636363628</c:v>
                </c:pt>
                <c:pt idx="13" formatCode="0.00">
                  <c:v>7.5091212121212143</c:v>
                </c:pt>
                <c:pt idx="14" formatCode="0.00">
                  <c:v>7.5754242424242424</c:v>
                </c:pt>
                <c:pt idx="15" formatCode="0.00">
                  <c:v>7.6191818181818176</c:v>
                </c:pt>
                <c:pt idx="16" formatCode="0.00">
                  <c:v>7.5442727272727259</c:v>
                </c:pt>
                <c:pt idx="17" formatCode="0.00">
                  <c:v>7.5980303030303027</c:v>
                </c:pt>
                <c:pt idx="18" formatCode="0.00">
                  <c:v>7.6766060606060593</c:v>
                </c:pt>
                <c:pt idx="19" formatCode="0.00">
                  <c:v>7.7757575757575754</c:v>
                </c:pt>
                <c:pt idx="20" formatCode="0.00">
                  <c:v>7.8550909090909098</c:v>
                </c:pt>
                <c:pt idx="21" formatCode="0.00">
                  <c:v>7.8139090909090916</c:v>
                </c:pt>
                <c:pt idx="22" formatCode="0.00">
                  <c:v>7.6908484848484875</c:v>
                </c:pt>
                <c:pt idx="23" formatCode="0.00">
                  <c:v>7.6870000000000012</c:v>
                </c:pt>
                <c:pt idx="24" formatCode="0.00">
                  <c:v>7.7445454545454542</c:v>
                </c:pt>
                <c:pt idx="25" formatCode="0.00">
                  <c:v>7.6372727272727277</c:v>
                </c:pt>
                <c:pt idx="26" formatCode="0.00">
                  <c:v>7.4821818181818198</c:v>
                </c:pt>
                <c:pt idx="27" formatCode="0.00">
                  <c:v>7.6118181818181823</c:v>
                </c:pt>
                <c:pt idx="28" formatCode="0.00">
                  <c:v>7.5314848484848484</c:v>
                </c:pt>
                <c:pt idx="29" formatCode="0.00">
                  <c:v>7.5679090909090911</c:v>
                </c:pt>
                <c:pt idx="30" formatCode="0.00">
                  <c:v>7.550090909090911</c:v>
                </c:pt>
                <c:pt idx="31" formatCode="0.00">
                  <c:v>7.426030303030303</c:v>
                </c:pt>
                <c:pt idx="32" formatCode="0.00">
                  <c:v>7.573212121212122</c:v>
                </c:pt>
                <c:pt idx="33" formatCode="0.00">
                  <c:v>7.6026969696969697</c:v>
                </c:pt>
                <c:pt idx="34" formatCode="0.00">
                  <c:v>7.5797878787878794</c:v>
                </c:pt>
                <c:pt idx="35" formatCode="0.00">
                  <c:v>7.5139999999999993</c:v>
                </c:pt>
                <c:pt idx="36" formatCode="0.00">
                  <c:v>7.540757575757576</c:v>
                </c:pt>
                <c:pt idx="37" formatCode="0.00">
                  <c:v>7.7008484848484846</c:v>
                </c:pt>
                <c:pt idx="38" formatCode="0.00">
                  <c:v>7.6030000000000006</c:v>
                </c:pt>
                <c:pt idx="39" formatCode="0.00">
                  <c:v>7.6691212121212118</c:v>
                </c:pt>
                <c:pt idx="40" formatCode="0.00">
                  <c:v>7.6747575757575754</c:v>
                </c:pt>
                <c:pt idx="41" formatCode="0.00">
                  <c:v>7.645060606060607</c:v>
                </c:pt>
                <c:pt idx="42" formatCode="0.00">
                  <c:v>7.6088181818181821</c:v>
                </c:pt>
                <c:pt idx="43" formatCode="0.00">
                  <c:v>7.4360000000000008</c:v>
                </c:pt>
                <c:pt idx="44" formatCode="0.00">
                  <c:v>7.5471818181818175</c:v>
                </c:pt>
                <c:pt idx="45" formatCode="0.00">
                  <c:v>7.5011212121212116</c:v>
                </c:pt>
                <c:pt idx="46" formatCode="0.00">
                  <c:v>7.4957878787878798</c:v>
                </c:pt>
                <c:pt idx="47" formatCode="0.00">
                  <c:v>7.3733030303030311</c:v>
                </c:pt>
                <c:pt idx="48" formatCode="0.00">
                  <c:v>7.3956363636363642</c:v>
                </c:pt>
                <c:pt idx="49" formatCode="0.00">
                  <c:v>7.4475757575757591</c:v>
                </c:pt>
                <c:pt idx="50" formatCode="0.00">
                  <c:v>7.4684242424242422</c:v>
                </c:pt>
                <c:pt idx="51" formatCode="0.00">
                  <c:v>7.5441212121212118</c:v>
                </c:pt>
                <c:pt idx="52" formatCode="0.00">
                  <c:v>7.649</c:v>
                </c:pt>
                <c:pt idx="53" formatCode="0.00">
                  <c:v>7.8316363636363633</c:v>
                </c:pt>
                <c:pt idx="54" formatCode="0.00">
                  <c:v>7.8223939393939395</c:v>
                </c:pt>
                <c:pt idx="55" formatCode="0.00">
                  <c:v>7.6335454545454553</c:v>
                </c:pt>
                <c:pt idx="56" formatCode="0.00">
                  <c:v>7.5035151515151517</c:v>
                </c:pt>
                <c:pt idx="57" formatCode="0.00">
                  <c:v>7.498484848484849</c:v>
                </c:pt>
                <c:pt idx="58" formatCode="0.00">
                  <c:v>7.7060303030303023</c:v>
                </c:pt>
                <c:pt idx="59" formatCode="0.00">
                  <c:v>7.528393939393939</c:v>
                </c:pt>
                <c:pt idx="60" formatCode="0.00">
                  <c:v>7.572939393939393</c:v>
                </c:pt>
                <c:pt idx="61" formatCode="0.00">
                  <c:v>7.4742424242424246</c:v>
                </c:pt>
                <c:pt idx="62" formatCode="0.00">
                  <c:v>7.4102121212121226</c:v>
                </c:pt>
                <c:pt idx="63" formatCode="0.00">
                  <c:v>7.3603333333333349</c:v>
                </c:pt>
                <c:pt idx="64" formatCode="0.00">
                  <c:v>7.2965454545454556</c:v>
                </c:pt>
                <c:pt idx="65" formatCode="0.00">
                  <c:v>7.4865151515151522</c:v>
                </c:pt>
                <c:pt idx="66" formatCode="0.00">
                  <c:v>7.6422727272727267</c:v>
                </c:pt>
                <c:pt idx="67" formatCode="0.00">
                  <c:v>7.822787878787878</c:v>
                </c:pt>
                <c:pt idx="68" formatCode="0.00">
                  <c:v>7.76630303030303</c:v>
                </c:pt>
                <c:pt idx="69" formatCode="0.00">
                  <c:v>7.7441818181818185</c:v>
                </c:pt>
                <c:pt idx="70" formatCode="0.00">
                  <c:v>7.6977272727272741</c:v>
                </c:pt>
                <c:pt idx="71" formatCode="0.00">
                  <c:v>7.7287878787878785</c:v>
                </c:pt>
                <c:pt idx="72" formatCode="0.00">
                  <c:v>7.7635757575757571</c:v>
                </c:pt>
                <c:pt idx="73" formatCode="0.00">
                  <c:v>7.7416363636363652</c:v>
                </c:pt>
                <c:pt idx="74" formatCode="0.00">
                  <c:v>7.7611515151515169</c:v>
                </c:pt>
                <c:pt idx="75" formatCode="0.00">
                  <c:v>7.80569696969697</c:v>
                </c:pt>
                <c:pt idx="76" formatCode="0.00">
                  <c:v>7.7855454545454554</c:v>
                </c:pt>
                <c:pt idx="77" formatCode="0.00">
                  <c:v>7.7331212121212127</c:v>
                </c:pt>
                <c:pt idx="78" formatCode="0.00">
                  <c:v>7.7202727272727261</c:v>
                </c:pt>
                <c:pt idx="79" formatCode="0.00">
                  <c:v>7.7132727272727264</c:v>
                </c:pt>
                <c:pt idx="80" formatCode="0.00">
                  <c:v>7.8323636363636355</c:v>
                </c:pt>
                <c:pt idx="81" formatCode="0.00">
                  <c:v>8.0274242424242424</c:v>
                </c:pt>
                <c:pt idx="82" formatCode="0.00">
                  <c:v>7.9919696969696963</c:v>
                </c:pt>
                <c:pt idx="83" formatCode="0.00">
                  <c:v>7.8749393939393943</c:v>
                </c:pt>
                <c:pt idx="84" formatCode="0.00">
                  <c:v>7.9025454545454545</c:v>
                </c:pt>
                <c:pt idx="85" formatCode="0.00">
                  <c:v>7.8715757575757577</c:v>
                </c:pt>
                <c:pt idx="86" formatCode="0.00">
                  <c:v>7.8489696969696974</c:v>
                </c:pt>
                <c:pt idx="87" formatCode="0.00">
                  <c:v>7.8050000000000006</c:v>
                </c:pt>
                <c:pt idx="88" formatCode="0.00">
                  <c:v>7.8902727272727269</c:v>
                </c:pt>
                <c:pt idx="89" formatCode="0.00">
                  <c:v>8.0796060606060589</c:v>
                </c:pt>
                <c:pt idx="90" formatCode="0.00">
                  <c:v>8.0468484848484838</c:v>
                </c:pt>
                <c:pt idx="91" formatCode="0.00">
                  <c:v>7.9198181818181812</c:v>
                </c:pt>
                <c:pt idx="92" formatCode="0.00">
                  <c:v>7.8131212121212119</c:v>
                </c:pt>
                <c:pt idx="93" formatCode="0.00">
                  <c:v>7.8188181818181821</c:v>
                </c:pt>
                <c:pt idx="94" formatCode="0.00">
                  <c:v>7.8254242424242424</c:v>
                </c:pt>
                <c:pt idx="95" formatCode="0.00">
                  <c:v>7.880121212121213</c:v>
                </c:pt>
                <c:pt idx="96" formatCode="0.00">
                  <c:v>7.8849999999999998</c:v>
                </c:pt>
                <c:pt idx="97" formatCode="0.00">
                  <c:v>7.9455757575757566</c:v>
                </c:pt>
                <c:pt idx="98" formatCode="0.00">
                  <c:v>7.9612727272727275</c:v>
                </c:pt>
                <c:pt idx="99" formatCode="0.00">
                  <c:v>7.7953333333333328</c:v>
                </c:pt>
                <c:pt idx="100" formatCode="0.00">
                  <c:v>7.6627575757575759</c:v>
                </c:pt>
                <c:pt idx="101" formatCode="0.00">
                  <c:v>7.6214848484848483</c:v>
                </c:pt>
                <c:pt idx="102" formatCode="0.00">
                  <c:v>7.614878787878788</c:v>
                </c:pt>
                <c:pt idx="103" formatCode="0.00">
                  <c:v>7.8288484848484847</c:v>
                </c:pt>
                <c:pt idx="104" formatCode="0.00">
                  <c:v>7.9365151515151515</c:v>
                </c:pt>
                <c:pt idx="105" formatCode="0.00">
                  <c:v>8.0737878787878792</c:v>
                </c:pt>
                <c:pt idx="106" formatCode="0.00">
                  <c:v>8.0560909090909085</c:v>
                </c:pt>
                <c:pt idx="107" formatCode="0.00">
                  <c:v>7.9959393939393921</c:v>
                </c:pt>
                <c:pt idx="108" formatCode="0.00">
                  <c:v>7.9920909090909085</c:v>
                </c:pt>
                <c:pt idx="109" formatCode="0.00">
                  <c:v>8.0655454545454539</c:v>
                </c:pt>
                <c:pt idx="110" formatCode="0.00">
                  <c:v>8.1628787878787872</c:v>
                </c:pt>
                <c:pt idx="111" formatCode="0.00">
                  <c:v>8.1314545454545453</c:v>
                </c:pt>
                <c:pt idx="112" formatCode="0.00">
                  <c:v>8.3458484848484851</c:v>
                </c:pt>
                <c:pt idx="113" formatCode="0.00">
                  <c:v>8.5066969696969679</c:v>
                </c:pt>
                <c:pt idx="114" formatCode="0.00">
                  <c:v>8.4959090909090893</c:v>
                </c:pt>
                <c:pt idx="115" formatCode="0.00">
                  <c:v>8.4586363636363622</c:v>
                </c:pt>
                <c:pt idx="116" formatCode="0.00">
                  <c:v>8.5588181818181805</c:v>
                </c:pt>
                <c:pt idx="117" formatCode="0.00">
                  <c:v>8.541212121212121</c:v>
                </c:pt>
                <c:pt idx="118" formatCode="0.00">
                  <c:v>8.6644242424242446</c:v>
                </c:pt>
                <c:pt idx="119" formatCode="0.00">
                  <c:v>8.67627272727273</c:v>
                </c:pt>
                <c:pt idx="120" formatCode="0.00">
                  <c:v>8.6671515151515148</c:v>
                </c:pt>
                <c:pt idx="121" formatCode="0.00">
                  <c:v>8.8998484848484871</c:v>
                </c:pt>
                <c:pt idx="122" formatCode="0.00">
                  <c:v>9.0859393939393946</c:v>
                </c:pt>
                <c:pt idx="123" formatCode="0.00">
                  <c:v>9.1803636363636372</c:v>
                </c:pt>
                <c:pt idx="124" formatCode="0.00">
                  <c:v>9.1760303030303039</c:v>
                </c:pt>
                <c:pt idx="125" formatCode="0.00">
                  <c:v>9.179333333333334</c:v>
                </c:pt>
                <c:pt idx="126" formatCode="0.00">
                  <c:v>9.2239090909090908</c:v>
                </c:pt>
                <c:pt idx="127" formatCode="0.00">
                  <c:v>9.222666666666667</c:v>
                </c:pt>
                <c:pt idx="128" formatCode="0.00">
                  <c:v>9.3247666666666671</c:v>
                </c:pt>
                <c:pt idx="129" formatCode="0.00">
                  <c:v>9.3812592592592594</c:v>
                </c:pt>
                <c:pt idx="130" formatCode="0.00">
                  <c:v>9.4317916666666672</c:v>
                </c:pt>
                <c:pt idx="131" formatCode="0.00">
                  <c:v>9.5579047619047621</c:v>
                </c:pt>
                <c:pt idx="132" formatCode="0.00">
                  <c:v>9.4704444444444444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B-1360-4D6D-A0C0-F51FA46C14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6623807"/>
        <c:axId val="1"/>
      </c:lineChart>
      <c:catAx>
        <c:axId val="7662380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2822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111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uk-UA"/>
          </a:p>
        </c:txPr>
        <c:crossAx val="1"/>
        <c:crosses val="autoZero"/>
        <c:auto val="1"/>
        <c:lblAlgn val="ctr"/>
        <c:lblOffset val="100"/>
        <c:tickLblSkip val="4"/>
        <c:tickMarkSkip val="1"/>
        <c:noMultiLvlLbl val="0"/>
      </c:catAx>
      <c:valAx>
        <c:axId val="1"/>
        <c:scaling>
          <c:orientation val="minMax"/>
          <c:max val="12"/>
          <c:min val="3"/>
        </c:scaling>
        <c:delete val="0"/>
        <c:axPos val="l"/>
        <c:majorGridlines>
          <c:spPr>
            <a:ln w="3528">
              <a:solidFill>
                <a:srgbClr val="FFFFFF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500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en-US" sz="1500" dirty="0" err="1"/>
                  <a:t>T</a:t>
                </a:r>
                <a:r>
                  <a:rPr lang="en-US" sz="1500" baseline="30000" dirty="0" err="1"/>
                  <a:t>o</a:t>
                </a:r>
                <a:r>
                  <a:rPr lang="en-US" sz="1500" dirty="0" err="1"/>
                  <a:t>C</a:t>
                </a:r>
                <a:endParaRPr lang="uk-UA" sz="1500" dirty="0"/>
              </a:p>
            </c:rich>
          </c:tx>
          <c:layout>
            <c:manualLayout>
              <c:xMode val="edge"/>
              <c:yMode val="edge"/>
              <c:x val="1.1969532100108813E-2"/>
              <c:y val="0.31085043988269795"/>
            </c:manualLayout>
          </c:layout>
          <c:overlay val="0"/>
          <c:spPr>
            <a:noFill/>
            <a:ln w="28225">
              <a:noFill/>
            </a:ln>
          </c:spPr>
        </c:title>
        <c:numFmt formatCode="0.0" sourceLinked="0"/>
        <c:majorTickMark val="out"/>
        <c:minorTickMark val="none"/>
        <c:tickLblPos val="nextTo"/>
        <c:spPr>
          <a:ln w="2822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11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uk-UA"/>
          </a:p>
        </c:txPr>
        <c:crossAx val="76623807"/>
        <c:crosses val="autoZero"/>
        <c:crossBetween val="between"/>
      </c:valAx>
      <c:spPr>
        <a:solidFill>
          <a:srgbClr val="FFFFFF"/>
        </a:solidFill>
        <a:ln w="14113">
          <a:solidFill>
            <a:srgbClr val="FFFFFF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>
      <a:noFill/>
    </a:ln>
  </c:spPr>
  <c:txPr>
    <a:bodyPr/>
    <a:lstStyle/>
    <a:p>
      <a:pPr>
        <a:defRPr sz="1111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uk-UA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22090234533847"/>
          <c:y val="3.8649937405933081E-2"/>
          <c:w val="0.69984940322972655"/>
          <c:h val="0.80744068765459143"/>
        </c:manualLayout>
      </c:layout>
      <c:lineChart>
        <c:grouping val="standard"/>
        <c:varyColors val="0"/>
        <c:ser>
          <c:idx val="0"/>
          <c:order val="0"/>
          <c:tx>
            <c:strRef>
              <c:f>Расходы!$B$1</c:f>
              <c:strCache>
                <c:ptCount val="1"/>
                <c:pt idx="0">
                  <c:v>1885-1925  </c:v>
                </c:pt>
              </c:strCache>
            </c:strRef>
          </c:tx>
          <c:spPr>
            <a:ln w="12700">
              <a:solidFill>
                <a:srgbClr val="0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cat>
            <c:strRef>
              <c:f>Расходы!$A$2:$A$367</c:f>
              <c:strCache>
                <c:ptCount val="365"/>
                <c:pt idx="0">
                  <c:v>01.01.</c:v>
                </c:pt>
                <c:pt idx="1">
                  <c:v>02.01.</c:v>
                </c:pt>
                <c:pt idx="2">
                  <c:v>03.01.</c:v>
                </c:pt>
                <c:pt idx="3">
                  <c:v>04.01.</c:v>
                </c:pt>
                <c:pt idx="4">
                  <c:v>05.01.</c:v>
                </c:pt>
                <c:pt idx="5">
                  <c:v>06.01.</c:v>
                </c:pt>
                <c:pt idx="6">
                  <c:v>07.01.</c:v>
                </c:pt>
                <c:pt idx="7">
                  <c:v>08.01.</c:v>
                </c:pt>
                <c:pt idx="8">
                  <c:v>09.01.</c:v>
                </c:pt>
                <c:pt idx="9">
                  <c:v>10.01.</c:v>
                </c:pt>
                <c:pt idx="10">
                  <c:v>11.01.</c:v>
                </c:pt>
                <c:pt idx="11">
                  <c:v>12.01.</c:v>
                </c:pt>
                <c:pt idx="12">
                  <c:v>13.01.</c:v>
                </c:pt>
                <c:pt idx="13">
                  <c:v>14.01.</c:v>
                </c:pt>
                <c:pt idx="14">
                  <c:v>15.01.</c:v>
                </c:pt>
                <c:pt idx="15">
                  <c:v>16.01.</c:v>
                </c:pt>
                <c:pt idx="16">
                  <c:v>17.01.</c:v>
                </c:pt>
                <c:pt idx="17">
                  <c:v>18.01.</c:v>
                </c:pt>
                <c:pt idx="18">
                  <c:v>19.01.</c:v>
                </c:pt>
                <c:pt idx="19">
                  <c:v>20.01.</c:v>
                </c:pt>
                <c:pt idx="20">
                  <c:v>21.01.</c:v>
                </c:pt>
                <c:pt idx="21">
                  <c:v>22.01.</c:v>
                </c:pt>
                <c:pt idx="22">
                  <c:v>23.01.</c:v>
                </c:pt>
                <c:pt idx="23">
                  <c:v>24.01.</c:v>
                </c:pt>
                <c:pt idx="24">
                  <c:v>25.01.</c:v>
                </c:pt>
                <c:pt idx="25">
                  <c:v>26.01.</c:v>
                </c:pt>
                <c:pt idx="26">
                  <c:v>27.01.</c:v>
                </c:pt>
                <c:pt idx="27">
                  <c:v>28.01.</c:v>
                </c:pt>
                <c:pt idx="28">
                  <c:v>29.01.</c:v>
                </c:pt>
                <c:pt idx="29">
                  <c:v>30.01.</c:v>
                </c:pt>
                <c:pt idx="30">
                  <c:v>31.01.</c:v>
                </c:pt>
                <c:pt idx="31">
                  <c:v>01.02.</c:v>
                </c:pt>
                <c:pt idx="32">
                  <c:v>02.02.</c:v>
                </c:pt>
                <c:pt idx="33">
                  <c:v>03.02.</c:v>
                </c:pt>
                <c:pt idx="34">
                  <c:v>04.02.</c:v>
                </c:pt>
                <c:pt idx="35">
                  <c:v>05.02.</c:v>
                </c:pt>
                <c:pt idx="36">
                  <c:v>06.02.</c:v>
                </c:pt>
                <c:pt idx="37">
                  <c:v>07.02.</c:v>
                </c:pt>
                <c:pt idx="38">
                  <c:v>08.02.</c:v>
                </c:pt>
                <c:pt idx="39">
                  <c:v>09.02.</c:v>
                </c:pt>
                <c:pt idx="40">
                  <c:v>10.02.</c:v>
                </c:pt>
                <c:pt idx="41">
                  <c:v>11.02.</c:v>
                </c:pt>
                <c:pt idx="42">
                  <c:v>12.02.</c:v>
                </c:pt>
                <c:pt idx="43">
                  <c:v>13.02.</c:v>
                </c:pt>
                <c:pt idx="44">
                  <c:v>14.02.</c:v>
                </c:pt>
                <c:pt idx="45">
                  <c:v>15.02.</c:v>
                </c:pt>
                <c:pt idx="46">
                  <c:v>16.02.</c:v>
                </c:pt>
                <c:pt idx="47">
                  <c:v>17.02.</c:v>
                </c:pt>
                <c:pt idx="48">
                  <c:v>18.02.</c:v>
                </c:pt>
                <c:pt idx="49">
                  <c:v>19.02.</c:v>
                </c:pt>
                <c:pt idx="50">
                  <c:v>20.02.</c:v>
                </c:pt>
                <c:pt idx="51">
                  <c:v>21.02.</c:v>
                </c:pt>
                <c:pt idx="52">
                  <c:v>22.02.</c:v>
                </c:pt>
                <c:pt idx="53">
                  <c:v>23.02.</c:v>
                </c:pt>
                <c:pt idx="54">
                  <c:v>24.02.</c:v>
                </c:pt>
                <c:pt idx="55">
                  <c:v>25.02.</c:v>
                </c:pt>
                <c:pt idx="56">
                  <c:v>26.02.</c:v>
                </c:pt>
                <c:pt idx="57">
                  <c:v>27.02.</c:v>
                </c:pt>
                <c:pt idx="58">
                  <c:v>28.02.</c:v>
                </c:pt>
                <c:pt idx="59">
                  <c:v>01.03.</c:v>
                </c:pt>
                <c:pt idx="60">
                  <c:v>02.03.</c:v>
                </c:pt>
                <c:pt idx="61">
                  <c:v>03.03.</c:v>
                </c:pt>
                <c:pt idx="62">
                  <c:v>04.03.</c:v>
                </c:pt>
                <c:pt idx="63">
                  <c:v>05.03.</c:v>
                </c:pt>
                <c:pt idx="64">
                  <c:v>06.03.</c:v>
                </c:pt>
                <c:pt idx="65">
                  <c:v>07.03.</c:v>
                </c:pt>
                <c:pt idx="66">
                  <c:v>08.03.</c:v>
                </c:pt>
                <c:pt idx="67">
                  <c:v>09.03.</c:v>
                </c:pt>
                <c:pt idx="68">
                  <c:v>10.03.</c:v>
                </c:pt>
                <c:pt idx="69">
                  <c:v>11.03.</c:v>
                </c:pt>
                <c:pt idx="70">
                  <c:v>12.03.</c:v>
                </c:pt>
                <c:pt idx="71">
                  <c:v>13.03.</c:v>
                </c:pt>
                <c:pt idx="72">
                  <c:v>14.03.</c:v>
                </c:pt>
                <c:pt idx="73">
                  <c:v>15.03.</c:v>
                </c:pt>
                <c:pt idx="74">
                  <c:v>16.03.</c:v>
                </c:pt>
                <c:pt idx="75">
                  <c:v>17.03.</c:v>
                </c:pt>
                <c:pt idx="76">
                  <c:v>18.03.</c:v>
                </c:pt>
                <c:pt idx="77">
                  <c:v>19.03.</c:v>
                </c:pt>
                <c:pt idx="78">
                  <c:v>20.03.</c:v>
                </c:pt>
                <c:pt idx="79">
                  <c:v>21.03.</c:v>
                </c:pt>
                <c:pt idx="80">
                  <c:v>22.03.</c:v>
                </c:pt>
                <c:pt idx="81">
                  <c:v>23.03.</c:v>
                </c:pt>
                <c:pt idx="82">
                  <c:v>24.03.</c:v>
                </c:pt>
                <c:pt idx="83">
                  <c:v>25.03.</c:v>
                </c:pt>
                <c:pt idx="84">
                  <c:v>26.03.</c:v>
                </c:pt>
                <c:pt idx="85">
                  <c:v>27.03.</c:v>
                </c:pt>
                <c:pt idx="86">
                  <c:v>28.03.</c:v>
                </c:pt>
                <c:pt idx="87">
                  <c:v>29.03.</c:v>
                </c:pt>
                <c:pt idx="88">
                  <c:v>30.03.</c:v>
                </c:pt>
                <c:pt idx="89">
                  <c:v>31.03.</c:v>
                </c:pt>
                <c:pt idx="90">
                  <c:v>01.04.</c:v>
                </c:pt>
                <c:pt idx="91">
                  <c:v>02.04.</c:v>
                </c:pt>
                <c:pt idx="92">
                  <c:v>03.04.</c:v>
                </c:pt>
                <c:pt idx="93">
                  <c:v>04.04.</c:v>
                </c:pt>
                <c:pt idx="94">
                  <c:v>05.04.</c:v>
                </c:pt>
                <c:pt idx="95">
                  <c:v>06.04.</c:v>
                </c:pt>
                <c:pt idx="96">
                  <c:v>07.04.</c:v>
                </c:pt>
                <c:pt idx="97">
                  <c:v>08.04.</c:v>
                </c:pt>
                <c:pt idx="98">
                  <c:v>09.04.</c:v>
                </c:pt>
                <c:pt idx="99">
                  <c:v>10.04.</c:v>
                </c:pt>
                <c:pt idx="100">
                  <c:v>11.04.</c:v>
                </c:pt>
                <c:pt idx="101">
                  <c:v>12.04.</c:v>
                </c:pt>
                <c:pt idx="102">
                  <c:v>13.04.</c:v>
                </c:pt>
                <c:pt idx="103">
                  <c:v>14.04.</c:v>
                </c:pt>
                <c:pt idx="104">
                  <c:v>15.04.</c:v>
                </c:pt>
                <c:pt idx="105">
                  <c:v>16.04.</c:v>
                </c:pt>
                <c:pt idx="106">
                  <c:v>17.04.</c:v>
                </c:pt>
                <c:pt idx="107">
                  <c:v>18.04.</c:v>
                </c:pt>
                <c:pt idx="108">
                  <c:v>19.04.</c:v>
                </c:pt>
                <c:pt idx="109">
                  <c:v>20.04.</c:v>
                </c:pt>
                <c:pt idx="110">
                  <c:v>21.04.</c:v>
                </c:pt>
                <c:pt idx="111">
                  <c:v>22.04.</c:v>
                </c:pt>
                <c:pt idx="112">
                  <c:v>23.04.</c:v>
                </c:pt>
                <c:pt idx="113">
                  <c:v>24.04.</c:v>
                </c:pt>
                <c:pt idx="114">
                  <c:v>25.04.</c:v>
                </c:pt>
                <c:pt idx="115">
                  <c:v>26.04.</c:v>
                </c:pt>
                <c:pt idx="116">
                  <c:v>27.04.</c:v>
                </c:pt>
                <c:pt idx="117">
                  <c:v>28.04.</c:v>
                </c:pt>
                <c:pt idx="118">
                  <c:v>29.04.</c:v>
                </c:pt>
                <c:pt idx="119">
                  <c:v>30.04.</c:v>
                </c:pt>
                <c:pt idx="120">
                  <c:v>01.05.</c:v>
                </c:pt>
                <c:pt idx="121">
                  <c:v>02.05.</c:v>
                </c:pt>
                <c:pt idx="122">
                  <c:v>03.05.</c:v>
                </c:pt>
                <c:pt idx="123">
                  <c:v>04.05.</c:v>
                </c:pt>
                <c:pt idx="124">
                  <c:v>05.05.</c:v>
                </c:pt>
                <c:pt idx="125">
                  <c:v>06.05.</c:v>
                </c:pt>
                <c:pt idx="126">
                  <c:v>07.05.</c:v>
                </c:pt>
                <c:pt idx="127">
                  <c:v>08.05.</c:v>
                </c:pt>
                <c:pt idx="128">
                  <c:v>09.05.</c:v>
                </c:pt>
                <c:pt idx="129">
                  <c:v>10.05.</c:v>
                </c:pt>
                <c:pt idx="130">
                  <c:v>11.05.</c:v>
                </c:pt>
                <c:pt idx="131">
                  <c:v>12.05.</c:v>
                </c:pt>
                <c:pt idx="132">
                  <c:v>13.05.</c:v>
                </c:pt>
                <c:pt idx="133">
                  <c:v>14.05.</c:v>
                </c:pt>
                <c:pt idx="134">
                  <c:v>15.05.</c:v>
                </c:pt>
                <c:pt idx="135">
                  <c:v>16.05.</c:v>
                </c:pt>
                <c:pt idx="136">
                  <c:v>17.05.</c:v>
                </c:pt>
                <c:pt idx="137">
                  <c:v>18.05.</c:v>
                </c:pt>
                <c:pt idx="138">
                  <c:v>19.05.</c:v>
                </c:pt>
                <c:pt idx="139">
                  <c:v>20.05.</c:v>
                </c:pt>
                <c:pt idx="140">
                  <c:v>21.05.</c:v>
                </c:pt>
                <c:pt idx="141">
                  <c:v>22.05.</c:v>
                </c:pt>
                <c:pt idx="142">
                  <c:v>23.05.</c:v>
                </c:pt>
                <c:pt idx="143">
                  <c:v>24.05.</c:v>
                </c:pt>
                <c:pt idx="144">
                  <c:v>25.05.</c:v>
                </c:pt>
                <c:pt idx="145">
                  <c:v>26.05.</c:v>
                </c:pt>
                <c:pt idx="146">
                  <c:v>27.05.</c:v>
                </c:pt>
                <c:pt idx="147">
                  <c:v>28.05.</c:v>
                </c:pt>
                <c:pt idx="148">
                  <c:v>29.05.</c:v>
                </c:pt>
                <c:pt idx="149">
                  <c:v>30.05.</c:v>
                </c:pt>
                <c:pt idx="150">
                  <c:v>31.05.</c:v>
                </c:pt>
                <c:pt idx="151">
                  <c:v>01.06.</c:v>
                </c:pt>
                <c:pt idx="152">
                  <c:v>02.06.</c:v>
                </c:pt>
                <c:pt idx="153">
                  <c:v>03.06.</c:v>
                </c:pt>
                <c:pt idx="154">
                  <c:v>04.06.</c:v>
                </c:pt>
                <c:pt idx="155">
                  <c:v>05.06.</c:v>
                </c:pt>
                <c:pt idx="156">
                  <c:v>06.06.</c:v>
                </c:pt>
                <c:pt idx="157">
                  <c:v>07.06.</c:v>
                </c:pt>
                <c:pt idx="158">
                  <c:v>08.06.</c:v>
                </c:pt>
                <c:pt idx="159">
                  <c:v>09.06.</c:v>
                </c:pt>
                <c:pt idx="160">
                  <c:v>10.06.</c:v>
                </c:pt>
                <c:pt idx="161">
                  <c:v>11.06.</c:v>
                </c:pt>
                <c:pt idx="162">
                  <c:v>12.06.</c:v>
                </c:pt>
                <c:pt idx="163">
                  <c:v>13.06.</c:v>
                </c:pt>
                <c:pt idx="164">
                  <c:v>14.06.</c:v>
                </c:pt>
                <c:pt idx="165">
                  <c:v>15.06.</c:v>
                </c:pt>
                <c:pt idx="166">
                  <c:v>16.06.</c:v>
                </c:pt>
                <c:pt idx="167">
                  <c:v>17.06.</c:v>
                </c:pt>
                <c:pt idx="168">
                  <c:v>18.06.</c:v>
                </c:pt>
                <c:pt idx="169">
                  <c:v>19.06.</c:v>
                </c:pt>
                <c:pt idx="170">
                  <c:v>20.06.</c:v>
                </c:pt>
                <c:pt idx="171">
                  <c:v>21.06.</c:v>
                </c:pt>
                <c:pt idx="172">
                  <c:v>22.06.</c:v>
                </c:pt>
                <c:pt idx="173">
                  <c:v>23.06.</c:v>
                </c:pt>
                <c:pt idx="174">
                  <c:v>24.06.</c:v>
                </c:pt>
                <c:pt idx="175">
                  <c:v>25.06.</c:v>
                </c:pt>
                <c:pt idx="176">
                  <c:v>26.06.</c:v>
                </c:pt>
                <c:pt idx="177">
                  <c:v>27.06.</c:v>
                </c:pt>
                <c:pt idx="178">
                  <c:v>28.06.</c:v>
                </c:pt>
                <c:pt idx="179">
                  <c:v>29.06.</c:v>
                </c:pt>
                <c:pt idx="180">
                  <c:v>30.06.</c:v>
                </c:pt>
                <c:pt idx="181">
                  <c:v>01.07.</c:v>
                </c:pt>
                <c:pt idx="182">
                  <c:v>02.07.</c:v>
                </c:pt>
                <c:pt idx="183">
                  <c:v>03.07.</c:v>
                </c:pt>
                <c:pt idx="184">
                  <c:v>04.07.</c:v>
                </c:pt>
                <c:pt idx="185">
                  <c:v>05.07.</c:v>
                </c:pt>
                <c:pt idx="186">
                  <c:v>06.07.</c:v>
                </c:pt>
                <c:pt idx="187">
                  <c:v>07.07.</c:v>
                </c:pt>
                <c:pt idx="188">
                  <c:v>08.07.</c:v>
                </c:pt>
                <c:pt idx="189">
                  <c:v>09.07.</c:v>
                </c:pt>
                <c:pt idx="190">
                  <c:v>10.07.</c:v>
                </c:pt>
                <c:pt idx="191">
                  <c:v>11.07.</c:v>
                </c:pt>
                <c:pt idx="192">
                  <c:v>12.07.</c:v>
                </c:pt>
                <c:pt idx="193">
                  <c:v>13.07.</c:v>
                </c:pt>
                <c:pt idx="194">
                  <c:v>14.07.</c:v>
                </c:pt>
                <c:pt idx="195">
                  <c:v>15.07.</c:v>
                </c:pt>
                <c:pt idx="196">
                  <c:v>16.07.</c:v>
                </c:pt>
                <c:pt idx="197">
                  <c:v>17.07.</c:v>
                </c:pt>
                <c:pt idx="198">
                  <c:v>18.07.</c:v>
                </c:pt>
                <c:pt idx="199">
                  <c:v>19.07.</c:v>
                </c:pt>
                <c:pt idx="200">
                  <c:v>20.07.</c:v>
                </c:pt>
                <c:pt idx="201">
                  <c:v>21.07.</c:v>
                </c:pt>
                <c:pt idx="202">
                  <c:v>22.07.</c:v>
                </c:pt>
                <c:pt idx="203">
                  <c:v>23.07.</c:v>
                </c:pt>
                <c:pt idx="204">
                  <c:v>24.07.</c:v>
                </c:pt>
                <c:pt idx="205">
                  <c:v>25.07.</c:v>
                </c:pt>
                <c:pt idx="206">
                  <c:v>26.07.</c:v>
                </c:pt>
                <c:pt idx="207">
                  <c:v>27.07.</c:v>
                </c:pt>
                <c:pt idx="208">
                  <c:v>28.07.</c:v>
                </c:pt>
                <c:pt idx="209">
                  <c:v>29.07.</c:v>
                </c:pt>
                <c:pt idx="210">
                  <c:v>30.07.</c:v>
                </c:pt>
                <c:pt idx="211">
                  <c:v>31.07.</c:v>
                </c:pt>
                <c:pt idx="212">
                  <c:v>01.08.</c:v>
                </c:pt>
                <c:pt idx="213">
                  <c:v>02.08.</c:v>
                </c:pt>
                <c:pt idx="214">
                  <c:v>03.08.</c:v>
                </c:pt>
                <c:pt idx="215">
                  <c:v>04.08.</c:v>
                </c:pt>
                <c:pt idx="216">
                  <c:v>05.08.</c:v>
                </c:pt>
                <c:pt idx="217">
                  <c:v>06.08.</c:v>
                </c:pt>
                <c:pt idx="218">
                  <c:v>07.08.</c:v>
                </c:pt>
                <c:pt idx="219">
                  <c:v>08.08.</c:v>
                </c:pt>
                <c:pt idx="220">
                  <c:v>09.08.</c:v>
                </c:pt>
                <c:pt idx="221">
                  <c:v>10.08.</c:v>
                </c:pt>
                <c:pt idx="222">
                  <c:v>11.08.</c:v>
                </c:pt>
                <c:pt idx="223">
                  <c:v>12.08.</c:v>
                </c:pt>
                <c:pt idx="224">
                  <c:v>13.08.</c:v>
                </c:pt>
                <c:pt idx="225">
                  <c:v>14.08.</c:v>
                </c:pt>
                <c:pt idx="226">
                  <c:v>15.08.</c:v>
                </c:pt>
                <c:pt idx="227">
                  <c:v>16.08.</c:v>
                </c:pt>
                <c:pt idx="228">
                  <c:v>17.08.</c:v>
                </c:pt>
                <c:pt idx="229">
                  <c:v>18.08.</c:v>
                </c:pt>
                <c:pt idx="230">
                  <c:v>19.08.</c:v>
                </c:pt>
                <c:pt idx="231">
                  <c:v>20.08.</c:v>
                </c:pt>
                <c:pt idx="232">
                  <c:v>21.08.</c:v>
                </c:pt>
                <c:pt idx="233">
                  <c:v>22.08.</c:v>
                </c:pt>
                <c:pt idx="234">
                  <c:v>23.08.</c:v>
                </c:pt>
                <c:pt idx="235">
                  <c:v>24.08.</c:v>
                </c:pt>
                <c:pt idx="236">
                  <c:v>25.08.</c:v>
                </c:pt>
                <c:pt idx="237">
                  <c:v>26.08.</c:v>
                </c:pt>
                <c:pt idx="238">
                  <c:v>27.08.</c:v>
                </c:pt>
                <c:pt idx="239">
                  <c:v>28.08.</c:v>
                </c:pt>
                <c:pt idx="240">
                  <c:v>29.08.</c:v>
                </c:pt>
                <c:pt idx="241">
                  <c:v>30.08.</c:v>
                </c:pt>
                <c:pt idx="242">
                  <c:v>31.08.</c:v>
                </c:pt>
                <c:pt idx="243">
                  <c:v>01.09.</c:v>
                </c:pt>
                <c:pt idx="244">
                  <c:v>02.09.</c:v>
                </c:pt>
                <c:pt idx="245">
                  <c:v>03.09.</c:v>
                </c:pt>
                <c:pt idx="246">
                  <c:v>04.09.</c:v>
                </c:pt>
                <c:pt idx="247">
                  <c:v>05.09.</c:v>
                </c:pt>
                <c:pt idx="248">
                  <c:v>06.09.</c:v>
                </c:pt>
                <c:pt idx="249">
                  <c:v>07.09.</c:v>
                </c:pt>
                <c:pt idx="250">
                  <c:v>08.09.</c:v>
                </c:pt>
                <c:pt idx="251">
                  <c:v>09.09.</c:v>
                </c:pt>
                <c:pt idx="252">
                  <c:v>10.09.</c:v>
                </c:pt>
                <c:pt idx="253">
                  <c:v>11.09.</c:v>
                </c:pt>
                <c:pt idx="254">
                  <c:v>12.09.</c:v>
                </c:pt>
                <c:pt idx="255">
                  <c:v>13.09.</c:v>
                </c:pt>
                <c:pt idx="256">
                  <c:v>14.09.</c:v>
                </c:pt>
                <c:pt idx="257">
                  <c:v>15.09.</c:v>
                </c:pt>
                <c:pt idx="258">
                  <c:v>16.09.</c:v>
                </c:pt>
                <c:pt idx="259">
                  <c:v>17.09.</c:v>
                </c:pt>
                <c:pt idx="260">
                  <c:v>18.09.</c:v>
                </c:pt>
                <c:pt idx="261">
                  <c:v>19.09.</c:v>
                </c:pt>
                <c:pt idx="262">
                  <c:v>20.09.</c:v>
                </c:pt>
                <c:pt idx="263">
                  <c:v>21.09.</c:v>
                </c:pt>
                <c:pt idx="264">
                  <c:v>22.09.</c:v>
                </c:pt>
                <c:pt idx="265">
                  <c:v>23.09.</c:v>
                </c:pt>
                <c:pt idx="266">
                  <c:v>24.09.</c:v>
                </c:pt>
                <c:pt idx="267">
                  <c:v>25.09.</c:v>
                </c:pt>
                <c:pt idx="268">
                  <c:v>26.09.</c:v>
                </c:pt>
                <c:pt idx="269">
                  <c:v>27.09.</c:v>
                </c:pt>
                <c:pt idx="270">
                  <c:v>28.09.</c:v>
                </c:pt>
                <c:pt idx="271">
                  <c:v>29.09.</c:v>
                </c:pt>
                <c:pt idx="272">
                  <c:v>30.09.</c:v>
                </c:pt>
                <c:pt idx="273">
                  <c:v>01.10.</c:v>
                </c:pt>
                <c:pt idx="274">
                  <c:v>02.10.</c:v>
                </c:pt>
                <c:pt idx="275">
                  <c:v>03.10.</c:v>
                </c:pt>
                <c:pt idx="276">
                  <c:v>04.10.</c:v>
                </c:pt>
                <c:pt idx="277">
                  <c:v>05.10.</c:v>
                </c:pt>
                <c:pt idx="278">
                  <c:v>06.10.</c:v>
                </c:pt>
                <c:pt idx="279">
                  <c:v>07.10.</c:v>
                </c:pt>
                <c:pt idx="280">
                  <c:v>08.10.</c:v>
                </c:pt>
                <c:pt idx="281">
                  <c:v>09.10.</c:v>
                </c:pt>
                <c:pt idx="282">
                  <c:v>10.10.</c:v>
                </c:pt>
                <c:pt idx="283">
                  <c:v>11.10.</c:v>
                </c:pt>
                <c:pt idx="284">
                  <c:v>12.10.</c:v>
                </c:pt>
                <c:pt idx="285">
                  <c:v>13.10.</c:v>
                </c:pt>
                <c:pt idx="286">
                  <c:v>14.10.</c:v>
                </c:pt>
                <c:pt idx="287">
                  <c:v>15.10.</c:v>
                </c:pt>
                <c:pt idx="288">
                  <c:v>16.10.</c:v>
                </c:pt>
                <c:pt idx="289">
                  <c:v>17.10.</c:v>
                </c:pt>
                <c:pt idx="290">
                  <c:v>18.10.</c:v>
                </c:pt>
                <c:pt idx="291">
                  <c:v>19.10.</c:v>
                </c:pt>
                <c:pt idx="292">
                  <c:v>20.10.</c:v>
                </c:pt>
                <c:pt idx="293">
                  <c:v>21.10.</c:v>
                </c:pt>
                <c:pt idx="294">
                  <c:v>22.10.</c:v>
                </c:pt>
                <c:pt idx="295">
                  <c:v>23.10.</c:v>
                </c:pt>
                <c:pt idx="296">
                  <c:v>24.10.</c:v>
                </c:pt>
                <c:pt idx="297">
                  <c:v>25.10.</c:v>
                </c:pt>
                <c:pt idx="298">
                  <c:v>26.10.</c:v>
                </c:pt>
                <c:pt idx="299">
                  <c:v>27.10.</c:v>
                </c:pt>
                <c:pt idx="300">
                  <c:v>28.10.</c:v>
                </c:pt>
                <c:pt idx="301">
                  <c:v>29.10.</c:v>
                </c:pt>
                <c:pt idx="302">
                  <c:v>30.10.</c:v>
                </c:pt>
                <c:pt idx="303">
                  <c:v>31.10.</c:v>
                </c:pt>
                <c:pt idx="304">
                  <c:v>01.11.</c:v>
                </c:pt>
                <c:pt idx="305">
                  <c:v>02.11.</c:v>
                </c:pt>
                <c:pt idx="306">
                  <c:v>03.11.</c:v>
                </c:pt>
                <c:pt idx="307">
                  <c:v>04.11.</c:v>
                </c:pt>
                <c:pt idx="308">
                  <c:v>05.11.</c:v>
                </c:pt>
                <c:pt idx="309">
                  <c:v>06.11.</c:v>
                </c:pt>
                <c:pt idx="310">
                  <c:v>07.11.</c:v>
                </c:pt>
                <c:pt idx="311">
                  <c:v>08.11.</c:v>
                </c:pt>
                <c:pt idx="312">
                  <c:v>09.11.</c:v>
                </c:pt>
                <c:pt idx="313">
                  <c:v>10.11.</c:v>
                </c:pt>
                <c:pt idx="314">
                  <c:v>11.11.</c:v>
                </c:pt>
                <c:pt idx="315">
                  <c:v>12.11.</c:v>
                </c:pt>
                <c:pt idx="316">
                  <c:v>13.11.</c:v>
                </c:pt>
                <c:pt idx="317">
                  <c:v>14.11.</c:v>
                </c:pt>
                <c:pt idx="318">
                  <c:v>15.11.</c:v>
                </c:pt>
                <c:pt idx="319">
                  <c:v>16.11.</c:v>
                </c:pt>
                <c:pt idx="320">
                  <c:v>17.11.</c:v>
                </c:pt>
                <c:pt idx="321">
                  <c:v>18.11.</c:v>
                </c:pt>
                <c:pt idx="322">
                  <c:v>19.11.</c:v>
                </c:pt>
                <c:pt idx="323">
                  <c:v>20.11.</c:v>
                </c:pt>
                <c:pt idx="324">
                  <c:v>21.11.</c:v>
                </c:pt>
                <c:pt idx="325">
                  <c:v>22.11.</c:v>
                </c:pt>
                <c:pt idx="326">
                  <c:v>23.11.</c:v>
                </c:pt>
                <c:pt idx="327">
                  <c:v>24.11.</c:v>
                </c:pt>
                <c:pt idx="328">
                  <c:v>25.11.</c:v>
                </c:pt>
                <c:pt idx="329">
                  <c:v>26.11.</c:v>
                </c:pt>
                <c:pt idx="330">
                  <c:v>27.11.</c:v>
                </c:pt>
                <c:pt idx="331">
                  <c:v>28.11.</c:v>
                </c:pt>
                <c:pt idx="332">
                  <c:v>29.11.</c:v>
                </c:pt>
                <c:pt idx="333">
                  <c:v>30.11.</c:v>
                </c:pt>
                <c:pt idx="334">
                  <c:v>01.12.</c:v>
                </c:pt>
                <c:pt idx="335">
                  <c:v>02.12.</c:v>
                </c:pt>
                <c:pt idx="336">
                  <c:v>03.12.</c:v>
                </c:pt>
                <c:pt idx="337">
                  <c:v>04.12.</c:v>
                </c:pt>
                <c:pt idx="338">
                  <c:v>05.12.</c:v>
                </c:pt>
                <c:pt idx="339">
                  <c:v>06.12.</c:v>
                </c:pt>
                <c:pt idx="340">
                  <c:v>07.12.</c:v>
                </c:pt>
                <c:pt idx="341">
                  <c:v>08.12.</c:v>
                </c:pt>
                <c:pt idx="342">
                  <c:v>09.12.</c:v>
                </c:pt>
                <c:pt idx="343">
                  <c:v>10.12.</c:v>
                </c:pt>
                <c:pt idx="344">
                  <c:v>11.12.</c:v>
                </c:pt>
                <c:pt idx="345">
                  <c:v>12.12.</c:v>
                </c:pt>
                <c:pt idx="346">
                  <c:v>13.12.</c:v>
                </c:pt>
                <c:pt idx="347">
                  <c:v>14.12.</c:v>
                </c:pt>
                <c:pt idx="348">
                  <c:v>15.12.</c:v>
                </c:pt>
                <c:pt idx="349">
                  <c:v>16.12.</c:v>
                </c:pt>
                <c:pt idx="350">
                  <c:v>17.12.</c:v>
                </c:pt>
                <c:pt idx="351">
                  <c:v>18.12.</c:v>
                </c:pt>
                <c:pt idx="352">
                  <c:v>19.12.</c:v>
                </c:pt>
                <c:pt idx="353">
                  <c:v>20.12.</c:v>
                </c:pt>
                <c:pt idx="354">
                  <c:v>21.12.</c:v>
                </c:pt>
                <c:pt idx="355">
                  <c:v>22.12.</c:v>
                </c:pt>
                <c:pt idx="356">
                  <c:v>23.12.</c:v>
                </c:pt>
                <c:pt idx="357">
                  <c:v>24.12.</c:v>
                </c:pt>
                <c:pt idx="358">
                  <c:v>25.12.</c:v>
                </c:pt>
                <c:pt idx="359">
                  <c:v>26.12.</c:v>
                </c:pt>
                <c:pt idx="360">
                  <c:v>27.12.</c:v>
                </c:pt>
                <c:pt idx="361">
                  <c:v>28.12.</c:v>
                </c:pt>
                <c:pt idx="362">
                  <c:v>29.12.</c:v>
                </c:pt>
                <c:pt idx="363">
                  <c:v>30.12.</c:v>
                </c:pt>
                <c:pt idx="364">
                  <c:v>31.12.</c:v>
                </c:pt>
              </c:strCache>
            </c:strRef>
          </c:cat>
          <c:val>
            <c:numRef>
              <c:f>Расходы!$B$2:$B$367</c:f>
              <c:numCache>
                <c:formatCode>General</c:formatCode>
                <c:ptCount val="366"/>
                <c:pt idx="0">
                  <c:v>138.19323529411764</c:v>
                </c:pt>
                <c:pt idx="1">
                  <c:v>138.8844117647059</c:v>
                </c:pt>
                <c:pt idx="2">
                  <c:v>139.14705882352942</c:v>
                </c:pt>
                <c:pt idx="3">
                  <c:v>139.30294117647057</c:v>
                </c:pt>
                <c:pt idx="4">
                  <c:v>139.0676470588235</c:v>
                </c:pt>
                <c:pt idx="5">
                  <c:v>139.2294117647059</c:v>
                </c:pt>
                <c:pt idx="6">
                  <c:v>139.48323529411766</c:v>
                </c:pt>
                <c:pt idx="7">
                  <c:v>140.29</c:v>
                </c:pt>
                <c:pt idx="8">
                  <c:v>140.71470588235294</c:v>
                </c:pt>
                <c:pt idx="9">
                  <c:v>140.9323529411765</c:v>
                </c:pt>
                <c:pt idx="10">
                  <c:v>140.98382352941172</c:v>
                </c:pt>
                <c:pt idx="11">
                  <c:v>141.10147058823532</c:v>
                </c:pt>
                <c:pt idx="12">
                  <c:v>141.61323529411763</c:v>
                </c:pt>
                <c:pt idx="13">
                  <c:v>141.52647058823527</c:v>
                </c:pt>
                <c:pt idx="14">
                  <c:v>141.01176470588234</c:v>
                </c:pt>
                <c:pt idx="15">
                  <c:v>140.09411764705882</c:v>
                </c:pt>
                <c:pt idx="16">
                  <c:v>138.76911764705881</c:v>
                </c:pt>
                <c:pt idx="17">
                  <c:v>138.00882352941176</c:v>
                </c:pt>
                <c:pt idx="18">
                  <c:v>136.79117647058825</c:v>
                </c:pt>
                <c:pt idx="19">
                  <c:v>135.99705882352941</c:v>
                </c:pt>
                <c:pt idx="20">
                  <c:v>135.3014705882353</c:v>
                </c:pt>
                <c:pt idx="21">
                  <c:v>134.22499999999999</c:v>
                </c:pt>
                <c:pt idx="22">
                  <c:v>133.42058823529413</c:v>
                </c:pt>
                <c:pt idx="23">
                  <c:v>132.51764705882354</c:v>
                </c:pt>
                <c:pt idx="24">
                  <c:v>131.63088235294117</c:v>
                </c:pt>
                <c:pt idx="25">
                  <c:v>130.72205882352941</c:v>
                </c:pt>
                <c:pt idx="26">
                  <c:v>130.28970588235296</c:v>
                </c:pt>
                <c:pt idx="27">
                  <c:v>129.67205882352943</c:v>
                </c:pt>
                <c:pt idx="28">
                  <c:v>129.52500000000001</c:v>
                </c:pt>
                <c:pt idx="29">
                  <c:v>129.11617647058824</c:v>
                </c:pt>
                <c:pt idx="30">
                  <c:v>129.08676470588239</c:v>
                </c:pt>
                <c:pt idx="31">
                  <c:v>129.10588235294117</c:v>
                </c:pt>
                <c:pt idx="32">
                  <c:v>129.21176470588236</c:v>
                </c:pt>
                <c:pt idx="33">
                  <c:v>129.25588235294117</c:v>
                </c:pt>
                <c:pt idx="34">
                  <c:v>128.91470588235293</c:v>
                </c:pt>
                <c:pt idx="35">
                  <c:v>128.59117647058821</c:v>
                </c:pt>
                <c:pt idx="36">
                  <c:v>128.18529411764706</c:v>
                </c:pt>
                <c:pt idx="37">
                  <c:v>127.8808823529412</c:v>
                </c:pt>
                <c:pt idx="38">
                  <c:v>127.8161764705882</c:v>
                </c:pt>
                <c:pt idx="39">
                  <c:v>127.65735294117648</c:v>
                </c:pt>
                <c:pt idx="40">
                  <c:v>127.76911764705879</c:v>
                </c:pt>
                <c:pt idx="41">
                  <c:v>128.05735294117645</c:v>
                </c:pt>
                <c:pt idx="42">
                  <c:v>128.54852941176469</c:v>
                </c:pt>
                <c:pt idx="43">
                  <c:v>129.96323529411762</c:v>
                </c:pt>
                <c:pt idx="44">
                  <c:v>130.29558823529408</c:v>
                </c:pt>
                <c:pt idx="45">
                  <c:v>130.14441176470586</c:v>
                </c:pt>
                <c:pt idx="46">
                  <c:v>129.90558823529409</c:v>
                </c:pt>
                <c:pt idx="47">
                  <c:v>130.07647058823531</c:v>
                </c:pt>
                <c:pt idx="48">
                  <c:v>130.60147058823529</c:v>
                </c:pt>
                <c:pt idx="49">
                  <c:v>131.03382352941176</c:v>
                </c:pt>
                <c:pt idx="50">
                  <c:v>131.07794117647057</c:v>
                </c:pt>
                <c:pt idx="51">
                  <c:v>131.55441176470586</c:v>
                </c:pt>
                <c:pt idx="52">
                  <c:v>132.08970588235294</c:v>
                </c:pt>
                <c:pt idx="53">
                  <c:v>133.21323529411762</c:v>
                </c:pt>
                <c:pt idx="54">
                  <c:v>135.06029411764706</c:v>
                </c:pt>
                <c:pt idx="55">
                  <c:v>136.43676470588235</c:v>
                </c:pt>
                <c:pt idx="56">
                  <c:v>138.11617647058824</c:v>
                </c:pt>
                <c:pt idx="57">
                  <c:v>139.70147058823528</c:v>
                </c:pt>
                <c:pt idx="58">
                  <c:v>141.52794117647056</c:v>
                </c:pt>
                <c:pt idx="59">
                  <c:v>143.71058823529413</c:v>
                </c:pt>
                <c:pt idx="60">
                  <c:v>146.4205882352941</c:v>
                </c:pt>
                <c:pt idx="61">
                  <c:v>149.9161764705882</c:v>
                </c:pt>
                <c:pt idx="62">
                  <c:v>154.88823529411764</c:v>
                </c:pt>
                <c:pt idx="63">
                  <c:v>159.32647058823528</c:v>
                </c:pt>
                <c:pt idx="64">
                  <c:v>162.84705882352938</c:v>
                </c:pt>
                <c:pt idx="65">
                  <c:v>167.19058823529411</c:v>
                </c:pt>
                <c:pt idx="66">
                  <c:v>172.34117647058821</c:v>
                </c:pt>
                <c:pt idx="67">
                  <c:v>181.38823529411764</c:v>
                </c:pt>
                <c:pt idx="68">
                  <c:v>192.27941176470586</c:v>
                </c:pt>
                <c:pt idx="69">
                  <c:v>202.34411764705882</c:v>
                </c:pt>
                <c:pt idx="70">
                  <c:v>214.8088235294118</c:v>
                </c:pt>
                <c:pt idx="71">
                  <c:v>226.41941176470593</c:v>
                </c:pt>
                <c:pt idx="72">
                  <c:v>236.9338235294118</c:v>
                </c:pt>
                <c:pt idx="73">
                  <c:v>250.38970588235293</c:v>
                </c:pt>
                <c:pt idx="74">
                  <c:v>264.02794117647056</c:v>
                </c:pt>
                <c:pt idx="75">
                  <c:v>278.1485294117648</c:v>
                </c:pt>
                <c:pt idx="76">
                  <c:v>289.10000000000002</c:v>
                </c:pt>
                <c:pt idx="77">
                  <c:v>299.60294117647055</c:v>
                </c:pt>
                <c:pt idx="78">
                  <c:v>310.25</c:v>
                </c:pt>
                <c:pt idx="79">
                  <c:v>321.3235294117647</c:v>
                </c:pt>
                <c:pt idx="80">
                  <c:v>332.27794117647056</c:v>
                </c:pt>
                <c:pt idx="81">
                  <c:v>343.71911764705891</c:v>
                </c:pt>
                <c:pt idx="82">
                  <c:v>355.49558823529424</c:v>
                </c:pt>
                <c:pt idx="83">
                  <c:v>368.51029411764699</c:v>
                </c:pt>
                <c:pt idx="84">
                  <c:v>385.61176470588231</c:v>
                </c:pt>
                <c:pt idx="85">
                  <c:v>400.61470588235295</c:v>
                </c:pt>
                <c:pt idx="86">
                  <c:v>423.04</c:v>
                </c:pt>
                <c:pt idx="87">
                  <c:v>445.28352941176462</c:v>
                </c:pt>
                <c:pt idx="88">
                  <c:v>467.9</c:v>
                </c:pt>
                <c:pt idx="89">
                  <c:v>493.60588235294114</c:v>
                </c:pt>
                <c:pt idx="90">
                  <c:v>525.35</c:v>
                </c:pt>
                <c:pt idx="91">
                  <c:v>561.53529411764703</c:v>
                </c:pt>
                <c:pt idx="92">
                  <c:v>589.26764705882351</c:v>
                </c:pt>
                <c:pt idx="93">
                  <c:v>614.17941176470583</c:v>
                </c:pt>
                <c:pt idx="94">
                  <c:v>638.91764705882349</c:v>
                </c:pt>
                <c:pt idx="95">
                  <c:v>663.22352941176473</c:v>
                </c:pt>
                <c:pt idx="96">
                  <c:v>694.47058823529414</c:v>
                </c:pt>
                <c:pt idx="97">
                  <c:v>737.0235294117648</c:v>
                </c:pt>
                <c:pt idx="98">
                  <c:v>781.89705882352939</c:v>
                </c:pt>
                <c:pt idx="99">
                  <c:v>845.31764705882347</c:v>
                </c:pt>
                <c:pt idx="100">
                  <c:v>914.24117647058813</c:v>
                </c:pt>
                <c:pt idx="101">
                  <c:v>982.63529411764728</c:v>
                </c:pt>
                <c:pt idx="102">
                  <c:v>1045.0735294117646</c:v>
                </c:pt>
                <c:pt idx="103">
                  <c:v>1134.094117647059</c:v>
                </c:pt>
                <c:pt idx="104">
                  <c:v>1247.0970588235293</c:v>
                </c:pt>
                <c:pt idx="105">
                  <c:v>1364.664705882353</c:v>
                </c:pt>
                <c:pt idx="106">
                  <c:v>1422.35</c:v>
                </c:pt>
                <c:pt idx="107">
                  <c:v>1451.5088235294115</c:v>
                </c:pt>
                <c:pt idx="108">
                  <c:v>1453.8735294117646</c:v>
                </c:pt>
                <c:pt idx="109">
                  <c:v>1492.4411764705885</c:v>
                </c:pt>
                <c:pt idx="110">
                  <c:v>1504.2205882352939</c:v>
                </c:pt>
                <c:pt idx="111">
                  <c:v>1511.6941176470591</c:v>
                </c:pt>
                <c:pt idx="112">
                  <c:v>1535.0411764705884</c:v>
                </c:pt>
                <c:pt idx="113">
                  <c:v>1556.5235294117647</c:v>
                </c:pt>
                <c:pt idx="114">
                  <c:v>1594.0235294117647</c:v>
                </c:pt>
                <c:pt idx="115">
                  <c:v>1582.7294117647057</c:v>
                </c:pt>
                <c:pt idx="116">
                  <c:v>1556.579411764706</c:v>
                </c:pt>
                <c:pt idx="117">
                  <c:v>1530.1882352941177</c:v>
                </c:pt>
                <c:pt idx="118">
                  <c:v>1507.6941176470589</c:v>
                </c:pt>
                <c:pt idx="119">
                  <c:v>1469.2352941176471</c:v>
                </c:pt>
                <c:pt idx="120">
                  <c:v>1413.4294117647059</c:v>
                </c:pt>
                <c:pt idx="121">
                  <c:v>1366.9352941176469</c:v>
                </c:pt>
                <c:pt idx="122">
                  <c:v>1321.8588235294117</c:v>
                </c:pt>
                <c:pt idx="123">
                  <c:v>1279.7735294117647</c:v>
                </c:pt>
                <c:pt idx="124">
                  <c:v>1227.3499999999999</c:v>
                </c:pt>
                <c:pt idx="125">
                  <c:v>1176.6705882352942</c:v>
                </c:pt>
                <c:pt idx="126">
                  <c:v>1122.6735294117648</c:v>
                </c:pt>
                <c:pt idx="127">
                  <c:v>1068.4352941176471</c:v>
                </c:pt>
                <c:pt idx="128">
                  <c:v>1024.9294117647059</c:v>
                </c:pt>
                <c:pt idx="129">
                  <c:v>991.65</c:v>
                </c:pt>
                <c:pt idx="130">
                  <c:v>956.27647058823538</c:v>
                </c:pt>
                <c:pt idx="131">
                  <c:v>920.7441176470586</c:v>
                </c:pt>
                <c:pt idx="132">
                  <c:v>892.47352941176462</c:v>
                </c:pt>
                <c:pt idx="133">
                  <c:v>859.85</c:v>
                </c:pt>
                <c:pt idx="134">
                  <c:v>828.87647058823518</c:v>
                </c:pt>
                <c:pt idx="135">
                  <c:v>799.92058823529396</c:v>
                </c:pt>
                <c:pt idx="136">
                  <c:v>769.57941176470592</c:v>
                </c:pt>
                <c:pt idx="137">
                  <c:v>742.87058823529424</c:v>
                </c:pt>
                <c:pt idx="138">
                  <c:v>715.6676470588236</c:v>
                </c:pt>
                <c:pt idx="139">
                  <c:v>690.78529411764703</c:v>
                </c:pt>
                <c:pt idx="140">
                  <c:v>664.25</c:v>
                </c:pt>
                <c:pt idx="141">
                  <c:v>636.97352941176473</c:v>
                </c:pt>
                <c:pt idx="142">
                  <c:v>608.89117647058822</c:v>
                </c:pt>
                <c:pt idx="143">
                  <c:v>585.96470588235297</c:v>
                </c:pt>
                <c:pt idx="144">
                  <c:v>563.39117647058833</c:v>
                </c:pt>
                <c:pt idx="145">
                  <c:v>539.65294117647045</c:v>
                </c:pt>
                <c:pt idx="146">
                  <c:v>518.14117647058822</c:v>
                </c:pt>
                <c:pt idx="147">
                  <c:v>497.47941176470584</c:v>
                </c:pt>
                <c:pt idx="148">
                  <c:v>475.79411764705884</c:v>
                </c:pt>
                <c:pt idx="149">
                  <c:v>457.88529411764705</c:v>
                </c:pt>
                <c:pt idx="150">
                  <c:v>436.7911764705882</c:v>
                </c:pt>
                <c:pt idx="151">
                  <c:v>418.30588235294118</c:v>
                </c:pt>
                <c:pt idx="152">
                  <c:v>398.78823529411767</c:v>
                </c:pt>
                <c:pt idx="153">
                  <c:v>378.52941176470586</c:v>
                </c:pt>
                <c:pt idx="154">
                  <c:v>363.29411764705884</c:v>
                </c:pt>
                <c:pt idx="155">
                  <c:v>346.67941176470589</c:v>
                </c:pt>
                <c:pt idx="156">
                  <c:v>331.97941176470584</c:v>
                </c:pt>
                <c:pt idx="157">
                  <c:v>319.34705882352938</c:v>
                </c:pt>
                <c:pt idx="158">
                  <c:v>307.96470588235292</c:v>
                </c:pt>
                <c:pt idx="159">
                  <c:v>298.5117647058824</c:v>
                </c:pt>
                <c:pt idx="160">
                  <c:v>288.41470588235296</c:v>
                </c:pt>
                <c:pt idx="161">
                  <c:v>279.28823529411761</c:v>
                </c:pt>
                <c:pt idx="162">
                  <c:v>271.09117647058827</c:v>
                </c:pt>
                <c:pt idx="163">
                  <c:v>263.14117647058822</c:v>
                </c:pt>
                <c:pt idx="164">
                  <c:v>255.10588235294119</c:v>
                </c:pt>
                <c:pt idx="165">
                  <c:v>247.52647058823527</c:v>
                </c:pt>
                <c:pt idx="166">
                  <c:v>240.33529411764704</c:v>
                </c:pt>
                <c:pt idx="167">
                  <c:v>234.02647058823527</c:v>
                </c:pt>
                <c:pt idx="168">
                  <c:v>228</c:v>
                </c:pt>
                <c:pt idx="169">
                  <c:v>221.94411764705885</c:v>
                </c:pt>
                <c:pt idx="170">
                  <c:v>216.43529411764706</c:v>
                </c:pt>
                <c:pt idx="171">
                  <c:v>211.73529411764707</c:v>
                </c:pt>
                <c:pt idx="172">
                  <c:v>207.91176470588235</c:v>
                </c:pt>
                <c:pt idx="173">
                  <c:v>204.01470588235293</c:v>
                </c:pt>
                <c:pt idx="174">
                  <c:v>200.25</c:v>
                </c:pt>
                <c:pt idx="175">
                  <c:v>196.76470588235293</c:v>
                </c:pt>
                <c:pt idx="176">
                  <c:v>192.58823529411765</c:v>
                </c:pt>
                <c:pt idx="177">
                  <c:v>189.29411764705881</c:v>
                </c:pt>
                <c:pt idx="178">
                  <c:v>187.70588235294119</c:v>
                </c:pt>
                <c:pt idx="179">
                  <c:v>182.64705882352942</c:v>
                </c:pt>
                <c:pt idx="180">
                  <c:v>179.91176470588235</c:v>
                </c:pt>
                <c:pt idx="181">
                  <c:v>177.88235294117646</c:v>
                </c:pt>
                <c:pt idx="182">
                  <c:v>175.88235294117646</c:v>
                </c:pt>
                <c:pt idx="183">
                  <c:v>174.23529411764707</c:v>
                </c:pt>
                <c:pt idx="184">
                  <c:v>173.11764705882354</c:v>
                </c:pt>
                <c:pt idx="185">
                  <c:v>171.61764705882354</c:v>
                </c:pt>
                <c:pt idx="186">
                  <c:v>169.9264705882353</c:v>
                </c:pt>
                <c:pt idx="187">
                  <c:v>168.3235294117647</c:v>
                </c:pt>
                <c:pt idx="188">
                  <c:v>168.23529411764707</c:v>
                </c:pt>
                <c:pt idx="189">
                  <c:v>167.26470588235293</c:v>
                </c:pt>
                <c:pt idx="190">
                  <c:v>166.6764705882353</c:v>
                </c:pt>
                <c:pt idx="191">
                  <c:v>166.77941176470588</c:v>
                </c:pt>
                <c:pt idx="192">
                  <c:v>167.29411764705881</c:v>
                </c:pt>
                <c:pt idx="193">
                  <c:v>167.29411764705881</c:v>
                </c:pt>
                <c:pt idx="194">
                  <c:v>168.5</c:v>
                </c:pt>
                <c:pt idx="195">
                  <c:v>169.41176470588235</c:v>
                </c:pt>
                <c:pt idx="196">
                  <c:v>169.86764705882354</c:v>
                </c:pt>
                <c:pt idx="197">
                  <c:v>170.58823529411765</c:v>
                </c:pt>
                <c:pt idx="198">
                  <c:v>170.76470588235293</c:v>
                </c:pt>
                <c:pt idx="199">
                  <c:v>171.05882352941177</c:v>
                </c:pt>
                <c:pt idx="200">
                  <c:v>171.44117647058823</c:v>
                </c:pt>
                <c:pt idx="201">
                  <c:v>171.44117647058823</c:v>
                </c:pt>
                <c:pt idx="202">
                  <c:v>171.48529411764707</c:v>
                </c:pt>
                <c:pt idx="203">
                  <c:v>171.13235294117646</c:v>
                </c:pt>
                <c:pt idx="204">
                  <c:v>171.3235294117647</c:v>
                </c:pt>
                <c:pt idx="205">
                  <c:v>171.54411764705881</c:v>
                </c:pt>
                <c:pt idx="206">
                  <c:v>171.13235294117646</c:v>
                </c:pt>
                <c:pt idx="207">
                  <c:v>170.13235294117646</c:v>
                </c:pt>
                <c:pt idx="208">
                  <c:v>169.27941176470588</c:v>
                </c:pt>
                <c:pt idx="209">
                  <c:v>168.4264705882353</c:v>
                </c:pt>
                <c:pt idx="210">
                  <c:v>167.72058823529412</c:v>
                </c:pt>
                <c:pt idx="211">
                  <c:v>166.85294117647058</c:v>
                </c:pt>
                <c:pt idx="212">
                  <c:v>166.54411764705881</c:v>
                </c:pt>
                <c:pt idx="213">
                  <c:v>165.79411764705881</c:v>
                </c:pt>
                <c:pt idx="214">
                  <c:v>164.89705882352942</c:v>
                </c:pt>
                <c:pt idx="215">
                  <c:v>164.01470588235293</c:v>
                </c:pt>
                <c:pt idx="216">
                  <c:v>162.79411764705881</c:v>
                </c:pt>
                <c:pt idx="217">
                  <c:v>161.60294117647058</c:v>
                </c:pt>
                <c:pt idx="218">
                  <c:v>160.9264705882353</c:v>
                </c:pt>
                <c:pt idx="219">
                  <c:v>160.08823529411765</c:v>
                </c:pt>
                <c:pt idx="220">
                  <c:v>159.30882352941177</c:v>
                </c:pt>
                <c:pt idx="221">
                  <c:v>158.82941176470587</c:v>
                </c:pt>
                <c:pt idx="222">
                  <c:v>158.0735294117647</c:v>
                </c:pt>
                <c:pt idx="223">
                  <c:v>157.41176470588235</c:v>
                </c:pt>
                <c:pt idx="224">
                  <c:v>156.58823529411765</c:v>
                </c:pt>
                <c:pt idx="225">
                  <c:v>155.61764705882354</c:v>
                </c:pt>
                <c:pt idx="226">
                  <c:v>155.02941176470588</c:v>
                </c:pt>
                <c:pt idx="227">
                  <c:v>154.64705882352942</c:v>
                </c:pt>
                <c:pt idx="228">
                  <c:v>154.47058823529412</c:v>
                </c:pt>
                <c:pt idx="229">
                  <c:v>153.70588235294119</c:v>
                </c:pt>
                <c:pt idx="230">
                  <c:v>152.14705882352942</c:v>
                </c:pt>
                <c:pt idx="231">
                  <c:v>150.44117647058823</c:v>
                </c:pt>
                <c:pt idx="232">
                  <c:v>149.41176470588235</c:v>
                </c:pt>
                <c:pt idx="233">
                  <c:v>148.08823529411765</c:v>
                </c:pt>
                <c:pt idx="234">
                  <c:v>147.0735294117647</c:v>
                </c:pt>
                <c:pt idx="235">
                  <c:v>145.95588235294119</c:v>
                </c:pt>
                <c:pt idx="236">
                  <c:v>144.86764705882354</c:v>
                </c:pt>
                <c:pt idx="237">
                  <c:v>143.33823529411765</c:v>
                </c:pt>
                <c:pt idx="238">
                  <c:v>142.13235294117646</c:v>
                </c:pt>
                <c:pt idx="239">
                  <c:v>141.25</c:v>
                </c:pt>
                <c:pt idx="240">
                  <c:v>140.27941176470588</c:v>
                </c:pt>
                <c:pt idx="241">
                  <c:v>140.04411764705881</c:v>
                </c:pt>
                <c:pt idx="242">
                  <c:v>139.44411764705885</c:v>
                </c:pt>
                <c:pt idx="243">
                  <c:v>138.58823529411765</c:v>
                </c:pt>
                <c:pt idx="244">
                  <c:v>138.1764705882353</c:v>
                </c:pt>
                <c:pt idx="245">
                  <c:v>137.89705882352942</c:v>
                </c:pt>
                <c:pt idx="246">
                  <c:v>137.4264705882353</c:v>
                </c:pt>
                <c:pt idx="247">
                  <c:v>137.20588235294119</c:v>
                </c:pt>
                <c:pt idx="248">
                  <c:v>136.72058823529412</c:v>
                </c:pt>
                <c:pt idx="249">
                  <c:v>136.41176470588235</c:v>
                </c:pt>
                <c:pt idx="250">
                  <c:v>135.8235294117647</c:v>
                </c:pt>
                <c:pt idx="251">
                  <c:v>135.66176470588235</c:v>
                </c:pt>
                <c:pt idx="252">
                  <c:v>135.11764705882354</c:v>
                </c:pt>
                <c:pt idx="253">
                  <c:v>134.35294117647058</c:v>
                </c:pt>
                <c:pt idx="254">
                  <c:v>134.05882352941177</c:v>
                </c:pt>
                <c:pt idx="255">
                  <c:v>133.4264705882353</c:v>
                </c:pt>
                <c:pt idx="256">
                  <c:v>133.20588235294119</c:v>
                </c:pt>
                <c:pt idx="257">
                  <c:v>132.95588235294119</c:v>
                </c:pt>
                <c:pt idx="258">
                  <c:v>132.85294117647058</c:v>
                </c:pt>
                <c:pt idx="259">
                  <c:v>132</c:v>
                </c:pt>
                <c:pt idx="260">
                  <c:v>132</c:v>
                </c:pt>
                <c:pt idx="261">
                  <c:v>131.86764705882354</c:v>
                </c:pt>
                <c:pt idx="262">
                  <c:v>131.86764705882354</c:v>
                </c:pt>
                <c:pt idx="263">
                  <c:v>131.98529411764707</c:v>
                </c:pt>
                <c:pt idx="264">
                  <c:v>132.08823529411765</c:v>
                </c:pt>
                <c:pt idx="265">
                  <c:v>132.11764705882354</c:v>
                </c:pt>
                <c:pt idx="266">
                  <c:v>131.58823529411765</c:v>
                </c:pt>
                <c:pt idx="267">
                  <c:v>131.44117647058823</c:v>
                </c:pt>
                <c:pt idx="268">
                  <c:v>131.61764705882354</c:v>
                </c:pt>
                <c:pt idx="269">
                  <c:v>131.6764705882353</c:v>
                </c:pt>
                <c:pt idx="270">
                  <c:v>131.20588235294119</c:v>
                </c:pt>
                <c:pt idx="271">
                  <c:v>131.30882352941177</c:v>
                </c:pt>
                <c:pt idx="272">
                  <c:v>130.98529411764707</c:v>
                </c:pt>
                <c:pt idx="273">
                  <c:v>130.5</c:v>
                </c:pt>
                <c:pt idx="274">
                  <c:v>129.9264705882353</c:v>
                </c:pt>
                <c:pt idx="275">
                  <c:v>129.51470588235293</c:v>
                </c:pt>
                <c:pt idx="276">
                  <c:v>129.25</c:v>
                </c:pt>
                <c:pt idx="277">
                  <c:v>129.23529411764707</c:v>
                </c:pt>
                <c:pt idx="278">
                  <c:v>129.23529411764707</c:v>
                </c:pt>
                <c:pt idx="279">
                  <c:v>129.51470588235293</c:v>
                </c:pt>
                <c:pt idx="280">
                  <c:v>129.95588235294119</c:v>
                </c:pt>
                <c:pt idx="281">
                  <c:v>129.85294117647058</c:v>
                </c:pt>
                <c:pt idx="282">
                  <c:v>130.16176470588235</c:v>
                </c:pt>
                <c:pt idx="283">
                  <c:v>130.25</c:v>
                </c:pt>
                <c:pt idx="284">
                  <c:v>130.63235294117646</c:v>
                </c:pt>
                <c:pt idx="285">
                  <c:v>130.9108455882353</c:v>
                </c:pt>
                <c:pt idx="286">
                  <c:v>131.0422794117647</c:v>
                </c:pt>
                <c:pt idx="287">
                  <c:v>131.14430147058823</c:v>
                </c:pt>
                <c:pt idx="288">
                  <c:v>132.46691176470588</c:v>
                </c:pt>
                <c:pt idx="289">
                  <c:v>132.27481617647058</c:v>
                </c:pt>
                <c:pt idx="290">
                  <c:v>133.03860294117646</c:v>
                </c:pt>
                <c:pt idx="291">
                  <c:v>134.25827205882354</c:v>
                </c:pt>
                <c:pt idx="292">
                  <c:v>135.66911764705881</c:v>
                </c:pt>
                <c:pt idx="293">
                  <c:v>137.49172794117646</c:v>
                </c:pt>
                <c:pt idx="294">
                  <c:v>138.90257352941177</c:v>
                </c:pt>
                <c:pt idx="295">
                  <c:v>140.09283088235293</c:v>
                </c:pt>
                <c:pt idx="296">
                  <c:v>141.93014705882354</c:v>
                </c:pt>
                <c:pt idx="297">
                  <c:v>144.3704044117647</c:v>
                </c:pt>
                <c:pt idx="298">
                  <c:v>146.53272058823529</c:v>
                </c:pt>
                <c:pt idx="299">
                  <c:v>148.4420955882353</c:v>
                </c:pt>
                <c:pt idx="300">
                  <c:v>150.66176470588235</c:v>
                </c:pt>
                <c:pt idx="301">
                  <c:v>152.33849264705881</c:v>
                </c:pt>
                <c:pt idx="302">
                  <c:v>153.55933823529412</c:v>
                </c:pt>
                <c:pt idx="303">
                  <c:v>155.12312499999999</c:v>
                </c:pt>
                <c:pt idx="304">
                  <c:v>156.27338235294118</c:v>
                </c:pt>
                <c:pt idx="305">
                  <c:v>157.75305147058825</c:v>
                </c:pt>
                <c:pt idx="306">
                  <c:v>159.11566176470589</c:v>
                </c:pt>
                <c:pt idx="307">
                  <c:v>160.68033088235296</c:v>
                </c:pt>
                <c:pt idx="308">
                  <c:v>162.00882352941176</c:v>
                </c:pt>
                <c:pt idx="309">
                  <c:v>163.20055147058824</c:v>
                </c:pt>
                <c:pt idx="310">
                  <c:v>164.15845588235294</c:v>
                </c:pt>
                <c:pt idx="311">
                  <c:v>164.59841911764701</c:v>
                </c:pt>
                <c:pt idx="312">
                  <c:v>165.35397058823528</c:v>
                </c:pt>
                <c:pt idx="313">
                  <c:v>166.2354044117647</c:v>
                </c:pt>
                <c:pt idx="314">
                  <c:v>167.03330882352941</c:v>
                </c:pt>
                <c:pt idx="315">
                  <c:v>168.12709558823531</c:v>
                </c:pt>
                <c:pt idx="316">
                  <c:v>169.64735294117651</c:v>
                </c:pt>
                <c:pt idx="317">
                  <c:v>170.68</c:v>
                </c:pt>
                <c:pt idx="318">
                  <c:v>172.01735294117648</c:v>
                </c:pt>
                <c:pt idx="319">
                  <c:v>172.19647058823529</c:v>
                </c:pt>
                <c:pt idx="320">
                  <c:v>172.68117647058824</c:v>
                </c:pt>
                <c:pt idx="321">
                  <c:v>172.34411764705882</c:v>
                </c:pt>
                <c:pt idx="322">
                  <c:v>172.50294117647059</c:v>
                </c:pt>
                <c:pt idx="323">
                  <c:v>172.93529411764703</c:v>
                </c:pt>
                <c:pt idx="324">
                  <c:v>172.30117647058827</c:v>
                </c:pt>
                <c:pt idx="325">
                  <c:v>172.14647058823527</c:v>
                </c:pt>
                <c:pt idx="326">
                  <c:v>172.65294117647062</c:v>
                </c:pt>
                <c:pt idx="327">
                  <c:v>174.15588235294118</c:v>
                </c:pt>
                <c:pt idx="328">
                  <c:v>174.12941176470594</c:v>
                </c:pt>
                <c:pt idx="329">
                  <c:v>174.11088235294119</c:v>
                </c:pt>
                <c:pt idx="330">
                  <c:v>175.00970588235296</c:v>
                </c:pt>
                <c:pt idx="331">
                  <c:v>171.83323529411766</c:v>
                </c:pt>
                <c:pt idx="332">
                  <c:v>172.6717647058824</c:v>
                </c:pt>
                <c:pt idx="333">
                  <c:v>170.29735294117648</c:v>
                </c:pt>
                <c:pt idx="334">
                  <c:v>170.16794117647058</c:v>
                </c:pt>
                <c:pt idx="335">
                  <c:v>170.01941176470586</c:v>
                </c:pt>
                <c:pt idx="336">
                  <c:v>169.80558823529412</c:v>
                </c:pt>
                <c:pt idx="337">
                  <c:v>169.45411764705881</c:v>
                </c:pt>
                <c:pt idx="338">
                  <c:v>168.05088235294119</c:v>
                </c:pt>
                <c:pt idx="339">
                  <c:v>165.7508823529412</c:v>
                </c:pt>
                <c:pt idx="340">
                  <c:v>162.96147058823533</c:v>
                </c:pt>
                <c:pt idx="341">
                  <c:v>161.05882352941177</c:v>
                </c:pt>
                <c:pt idx="342">
                  <c:v>159.84558823529412</c:v>
                </c:pt>
                <c:pt idx="343">
                  <c:v>158.29558823529416</c:v>
                </c:pt>
                <c:pt idx="344">
                  <c:v>156.11411764705883</c:v>
                </c:pt>
                <c:pt idx="345">
                  <c:v>155.1129411764706</c:v>
                </c:pt>
                <c:pt idx="346">
                  <c:v>154.69029411764708</c:v>
                </c:pt>
                <c:pt idx="347">
                  <c:v>154.44999999999999</c:v>
                </c:pt>
                <c:pt idx="348">
                  <c:v>153.19058823529411</c:v>
                </c:pt>
                <c:pt idx="349">
                  <c:v>152.19852941176472</c:v>
                </c:pt>
                <c:pt idx="350">
                  <c:v>152.38676470588237</c:v>
                </c:pt>
                <c:pt idx="351">
                  <c:v>150.03882352941176</c:v>
                </c:pt>
                <c:pt idx="352">
                  <c:v>146.77676470588241</c:v>
                </c:pt>
                <c:pt idx="353">
                  <c:v>144.75441176470588</c:v>
                </c:pt>
                <c:pt idx="354">
                  <c:v>142.67500000000001</c:v>
                </c:pt>
                <c:pt idx="355">
                  <c:v>142.62088235294118</c:v>
                </c:pt>
                <c:pt idx="356">
                  <c:v>142.07588235294116</c:v>
                </c:pt>
                <c:pt idx="357">
                  <c:v>141.65147058823527</c:v>
                </c:pt>
                <c:pt idx="358">
                  <c:v>140.4014705882353</c:v>
                </c:pt>
                <c:pt idx="359">
                  <c:v>139.65147058823527</c:v>
                </c:pt>
                <c:pt idx="360">
                  <c:v>138.62205882352941</c:v>
                </c:pt>
                <c:pt idx="361">
                  <c:v>138.01970588235301</c:v>
                </c:pt>
                <c:pt idx="362">
                  <c:v>138.22794117647058</c:v>
                </c:pt>
                <c:pt idx="363">
                  <c:v>137.91735294117652</c:v>
                </c:pt>
                <c:pt idx="364">
                  <c:v>137.53441176470585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DEC-4B84-ADF1-18BD16ADE850}"/>
            </c:ext>
          </c:extLst>
        </c:ser>
        <c:ser>
          <c:idx val="1"/>
          <c:order val="1"/>
          <c:tx>
            <c:strRef>
              <c:f>Расходы!$C$1</c:f>
              <c:strCache>
                <c:ptCount val="1"/>
                <c:pt idx="0">
                  <c:v>1926-1942  </c:v>
                </c:pt>
              </c:strCache>
            </c:strRef>
          </c:tx>
          <c:spPr>
            <a:ln w="12700">
              <a:solidFill>
                <a:srgbClr val="FF00FF"/>
              </a:solidFill>
              <a:prstDash val="solid"/>
            </a:ln>
          </c:spPr>
          <c:marker>
            <c:symbol val="square"/>
            <c:size val="5"/>
            <c:spPr>
              <a:solidFill>
                <a:srgbClr val="FF00FF"/>
              </a:solidFill>
              <a:ln>
                <a:solidFill>
                  <a:srgbClr val="FF00FF"/>
                </a:solidFill>
                <a:prstDash val="solid"/>
              </a:ln>
            </c:spPr>
          </c:marker>
          <c:cat>
            <c:strRef>
              <c:f>Расходы!$A$2:$A$367</c:f>
              <c:strCache>
                <c:ptCount val="365"/>
                <c:pt idx="0">
                  <c:v>01.01.</c:v>
                </c:pt>
                <c:pt idx="1">
                  <c:v>02.01.</c:v>
                </c:pt>
                <c:pt idx="2">
                  <c:v>03.01.</c:v>
                </c:pt>
                <c:pt idx="3">
                  <c:v>04.01.</c:v>
                </c:pt>
                <c:pt idx="4">
                  <c:v>05.01.</c:v>
                </c:pt>
                <c:pt idx="5">
                  <c:v>06.01.</c:v>
                </c:pt>
                <c:pt idx="6">
                  <c:v>07.01.</c:v>
                </c:pt>
                <c:pt idx="7">
                  <c:v>08.01.</c:v>
                </c:pt>
                <c:pt idx="8">
                  <c:v>09.01.</c:v>
                </c:pt>
                <c:pt idx="9">
                  <c:v>10.01.</c:v>
                </c:pt>
                <c:pt idx="10">
                  <c:v>11.01.</c:v>
                </c:pt>
                <c:pt idx="11">
                  <c:v>12.01.</c:v>
                </c:pt>
                <c:pt idx="12">
                  <c:v>13.01.</c:v>
                </c:pt>
                <c:pt idx="13">
                  <c:v>14.01.</c:v>
                </c:pt>
                <c:pt idx="14">
                  <c:v>15.01.</c:v>
                </c:pt>
                <c:pt idx="15">
                  <c:v>16.01.</c:v>
                </c:pt>
                <c:pt idx="16">
                  <c:v>17.01.</c:v>
                </c:pt>
                <c:pt idx="17">
                  <c:v>18.01.</c:v>
                </c:pt>
                <c:pt idx="18">
                  <c:v>19.01.</c:v>
                </c:pt>
                <c:pt idx="19">
                  <c:v>20.01.</c:v>
                </c:pt>
                <c:pt idx="20">
                  <c:v>21.01.</c:v>
                </c:pt>
                <c:pt idx="21">
                  <c:v>22.01.</c:v>
                </c:pt>
                <c:pt idx="22">
                  <c:v>23.01.</c:v>
                </c:pt>
                <c:pt idx="23">
                  <c:v>24.01.</c:v>
                </c:pt>
                <c:pt idx="24">
                  <c:v>25.01.</c:v>
                </c:pt>
                <c:pt idx="25">
                  <c:v>26.01.</c:v>
                </c:pt>
                <c:pt idx="26">
                  <c:v>27.01.</c:v>
                </c:pt>
                <c:pt idx="27">
                  <c:v>28.01.</c:v>
                </c:pt>
                <c:pt idx="28">
                  <c:v>29.01.</c:v>
                </c:pt>
                <c:pt idx="29">
                  <c:v>30.01.</c:v>
                </c:pt>
                <c:pt idx="30">
                  <c:v>31.01.</c:v>
                </c:pt>
                <c:pt idx="31">
                  <c:v>01.02.</c:v>
                </c:pt>
                <c:pt idx="32">
                  <c:v>02.02.</c:v>
                </c:pt>
                <c:pt idx="33">
                  <c:v>03.02.</c:v>
                </c:pt>
                <c:pt idx="34">
                  <c:v>04.02.</c:v>
                </c:pt>
                <c:pt idx="35">
                  <c:v>05.02.</c:v>
                </c:pt>
                <c:pt idx="36">
                  <c:v>06.02.</c:v>
                </c:pt>
                <c:pt idx="37">
                  <c:v>07.02.</c:v>
                </c:pt>
                <c:pt idx="38">
                  <c:v>08.02.</c:v>
                </c:pt>
                <c:pt idx="39">
                  <c:v>09.02.</c:v>
                </c:pt>
                <c:pt idx="40">
                  <c:v>10.02.</c:v>
                </c:pt>
                <c:pt idx="41">
                  <c:v>11.02.</c:v>
                </c:pt>
                <c:pt idx="42">
                  <c:v>12.02.</c:v>
                </c:pt>
                <c:pt idx="43">
                  <c:v>13.02.</c:v>
                </c:pt>
                <c:pt idx="44">
                  <c:v>14.02.</c:v>
                </c:pt>
                <c:pt idx="45">
                  <c:v>15.02.</c:v>
                </c:pt>
                <c:pt idx="46">
                  <c:v>16.02.</c:v>
                </c:pt>
                <c:pt idx="47">
                  <c:v>17.02.</c:v>
                </c:pt>
                <c:pt idx="48">
                  <c:v>18.02.</c:v>
                </c:pt>
                <c:pt idx="49">
                  <c:v>19.02.</c:v>
                </c:pt>
                <c:pt idx="50">
                  <c:v>20.02.</c:v>
                </c:pt>
                <c:pt idx="51">
                  <c:v>21.02.</c:v>
                </c:pt>
                <c:pt idx="52">
                  <c:v>22.02.</c:v>
                </c:pt>
                <c:pt idx="53">
                  <c:v>23.02.</c:v>
                </c:pt>
                <c:pt idx="54">
                  <c:v>24.02.</c:v>
                </c:pt>
                <c:pt idx="55">
                  <c:v>25.02.</c:v>
                </c:pt>
                <c:pt idx="56">
                  <c:v>26.02.</c:v>
                </c:pt>
                <c:pt idx="57">
                  <c:v>27.02.</c:v>
                </c:pt>
                <c:pt idx="58">
                  <c:v>28.02.</c:v>
                </c:pt>
                <c:pt idx="59">
                  <c:v>01.03.</c:v>
                </c:pt>
                <c:pt idx="60">
                  <c:v>02.03.</c:v>
                </c:pt>
                <c:pt idx="61">
                  <c:v>03.03.</c:v>
                </c:pt>
                <c:pt idx="62">
                  <c:v>04.03.</c:v>
                </c:pt>
                <c:pt idx="63">
                  <c:v>05.03.</c:v>
                </c:pt>
                <c:pt idx="64">
                  <c:v>06.03.</c:v>
                </c:pt>
                <c:pt idx="65">
                  <c:v>07.03.</c:v>
                </c:pt>
                <c:pt idx="66">
                  <c:v>08.03.</c:v>
                </c:pt>
                <c:pt idx="67">
                  <c:v>09.03.</c:v>
                </c:pt>
                <c:pt idx="68">
                  <c:v>10.03.</c:v>
                </c:pt>
                <c:pt idx="69">
                  <c:v>11.03.</c:v>
                </c:pt>
                <c:pt idx="70">
                  <c:v>12.03.</c:v>
                </c:pt>
                <c:pt idx="71">
                  <c:v>13.03.</c:v>
                </c:pt>
                <c:pt idx="72">
                  <c:v>14.03.</c:v>
                </c:pt>
                <c:pt idx="73">
                  <c:v>15.03.</c:v>
                </c:pt>
                <c:pt idx="74">
                  <c:v>16.03.</c:v>
                </c:pt>
                <c:pt idx="75">
                  <c:v>17.03.</c:v>
                </c:pt>
                <c:pt idx="76">
                  <c:v>18.03.</c:v>
                </c:pt>
                <c:pt idx="77">
                  <c:v>19.03.</c:v>
                </c:pt>
                <c:pt idx="78">
                  <c:v>20.03.</c:v>
                </c:pt>
                <c:pt idx="79">
                  <c:v>21.03.</c:v>
                </c:pt>
                <c:pt idx="80">
                  <c:v>22.03.</c:v>
                </c:pt>
                <c:pt idx="81">
                  <c:v>23.03.</c:v>
                </c:pt>
                <c:pt idx="82">
                  <c:v>24.03.</c:v>
                </c:pt>
                <c:pt idx="83">
                  <c:v>25.03.</c:v>
                </c:pt>
                <c:pt idx="84">
                  <c:v>26.03.</c:v>
                </c:pt>
                <c:pt idx="85">
                  <c:v>27.03.</c:v>
                </c:pt>
                <c:pt idx="86">
                  <c:v>28.03.</c:v>
                </c:pt>
                <c:pt idx="87">
                  <c:v>29.03.</c:v>
                </c:pt>
                <c:pt idx="88">
                  <c:v>30.03.</c:v>
                </c:pt>
                <c:pt idx="89">
                  <c:v>31.03.</c:v>
                </c:pt>
                <c:pt idx="90">
                  <c:v>01.04.</c:v>
                </c:pt>
                <c:pt idx="91">
                  <c:v>02.04.</c:v>
                </c:pt>
                <c:pt idx="92">
                  <c:v>03.04.</c:v>
                </c:pt>
                <c:pt idx="93">
                  <c:v>04.04.</c:v>
                </c:pt>
                <c:pt idx="94">
                  <c:v>05.04.</c:v>
                </c:pt>
                <c:pt idx="95">
                  <c:v>06.04.</c:v>
                </c:pt>
                <c:pt idx="96">
                  <c:v>07.04.</c:v>
                </c:pt>
                <c:pt idx="97">
                  <c:v>08.04.</c:v>
                </c:pt>
                <c:pt idx="98">
                  <c:v>09.04.</c:v>
                </c:pt>
                <c:pt idx="99">
                  <c:v>10.04.</c:v>
                </c:pt>
                <c:pt idx="100">
                  <c:v>11.04.</c:v>
                </c:pt>
                <c:pt idx="101">
                  <c:v>12.04.</c:v>
                </c:pt>
                <c:pt idx="102">
                  <c:v>13.04.</c:v>
                </c:pt>
                <c:pt idx="103">
                  <c:v>14.04.</c:v>
                </c:pt>
                <c:pt idx="104">
                  <c:v>15.04.</c:v>
                </c:pt>
                <c:pt idx="105">
                  <c:v>16.04.</c:v>
                </c:pt>
                <c:pt idx="106">
                  <c:v>17.04.</c:v>
                </c:pt>
                <c:pt idx="107">
                  <c:v>18.04.</c:v>
                </c:pt>
                <c:pt idx="108">
                  <c:v>19.04.</c:v>
                </c:pt>
                <c:pt idx="109">
                  <c:v>20.04.</c:v>
                </c:pt>
                <c:pt idx="110">
                  <c:v>21.04.</c:v>
                </c:pt>
                <c:pt idx="111">
                  <c:v>22.04.</c:v>
                </c:pt>
                <c:pt idx="112">
                  <c:v>23.04.</c:v>
                </c:pt>
                <c:pt idx="113">
                  <c:v>24.04.</c:v>
                </c:pt>
                <c:pt idx="114">
                  <c:v>25.04.</c:v>
                </c:pt>
                <c:pt idx="115">
                  <c:v>26.04.</c:v>
                </c:pt>
                <c:pt idx="116">
                  <c:v>27.04.</c:v>
                </c:pt>
                <c:pt idx="117">
                  <c:v>28.04.</c:v>
                </c:pt>
                <c:pt idx="118">
                  <c:v>29.04.</c:v>
                </c:pt>
                <c:pt idx="119">
                  <c:v>30.04.</c:v>
                </c:pt>
                <c:pt idx="120">
                  <c:v>01.05.</c:v>
                </c:pt>
                <c:pt idx="121">
                  <c:v>02.05.</c:v>
                </c:pt>
                <c:pt idx="122">
                  <c:v>03.05.</c:v>
                </c:pt>
                <c:pt idx="123">
                  <c:v>04.05.</c:v>
                </c:pt>
                <c:pt idx="124">
                  <c:v>05.05.</c:v>
                </c:pt>
                <c:pt idx="125">
                  <c:v>06.05.</c:v>
                </c:pt>
                <c:pt idx="126">
                  <c:v>07.05.</c:v>
                </c:pt>
                <c:pt idx="127">
                  <c:v>08.05.</c:v>
                </c:pt>
                <c:pt idx="128">
                  <c:v>09.05.</c:v>
                </c:pt>
                <c:pt idx="129">
                  <c:v>10.05.</c:v>
                </c:pt>
                <c:pt idx="130">
                  <c:v>11.05.</c:v>
                </c:pt>
                <c:pt idx="131">
                  <c:v>12.05.</c:v>
                </c:pt>
                <c:pt idx="132">
                  <c:v>13.05.</c:v>
                </c:pt>
                <c:pt idx="133">
                  <c:v>14.05.</c:v>
                </c:pt>
                <c:pt idx="134">
                  <c:v>15.05.</c:v>
                </c:pt>
                <c:pt idx="135">
                  <c:v>16.05.</c:v>
                </c:pt>
                <c:pt idx="136">
                  <c:v>17.05.</c:v>
                </c:pt>
                <c:pt idx="137">
                  <c:v>18.05.</c:v>
                </c:pt>
                <c:pt idx="138">
                  <c:v>19.05.</c:v>
                </c:pt>
                <c:pt idx="139">
                  <c:v>20.05.</c:v>
                </c:pt>
                <c:pt idx="140">
                  <c:v>21.05.</c:v>
                </c:pt>
                <c:pt idx="141">
                  <c:v>22.05.</c:v>
                </c:pt>
                <c:pt idx="142">
                  <c:v>23.05.</c:v>
                </c:pt>
                <c:pt idx="143">
                  <c:v>24.05.</c:v>
                </c:pt>
                <c:pt idx="144">
                  <c:v>25.05.</c:v>
                </c:pt>
                <c:pt idx="145">
                  <c:v>26.05.</c:v>
                </c:pt>
                <c:pt idx="146">
                  <c:v>27.05.</c:v>
                </c:pt>
                <c:pt idx="147">
                  <c:v>28.05.</c:v>
                </c:pt>
                <c:pt idx="148">
                  <c:v>29.05.</c:v>
                </c:pt>
                <c:pt idx="149">
                  <c:v>30.05.</c:v>
                </c:pt>
                <c:pt idx="150">
                  <c:v>31.05.</c:v>
                </c:pt>
                <c:pt idx="151">
                  <c:v>01.06.</c:v>
                </c:pt>
                <c:pt idx="152">
                  <c:v>02.06.</c:v>
                </c:pt>
                <c:pt idx="153">
                  <c:v>03.06.</c:v>
                </c:pt>
                <c:pt idx="154">
                  <c:v>04.06.</c:v>
                </c:pt>
                <c:pt idx="155">
                  <c:v>05.06.</c:v>
                </c:pt>
                <c:pt idx="156">
                  <c:v>06.06.</c:v>
                </c:pt>
                <c:pt idx="157">
                  <c:v>07.06.</c:v>
                </c:pt>
                <c:pt idx="158">
                  <c:v>08.06.</c:v>
                </c:pt>
                <c:pt idx="159">
                  <c:v>09.06.</c:v>
                </c:pt>
                <c:pt idx="160">
                  <c:v>10.06.</c:v>
                </c:pt>
                <c:pt idx="161">
                  <c:v>11.06.</c:v>
                </c:pt>
                <c:pt idx="162">
                  <c:v>12.06.</c:v>
                </c:pt>
                <c:pt idx="163">
                  <c:v>13.06.</c:v>
                </c:pt>
                <c:pt idx="164">
                  <c:v>14.06.</c:v>
                </c:pt>
                <c:pt idx="165">
                  <c:v>15.06.</c:v>
                </c:pt>
                <c:pt idx="166">
                  <c:v>16.06.</c:v>
                </c:pt>
                <c:pt idx="167">
                  <c:v>17.06.</c:v>
                </c:pt>
                <c:pt idx="168">
                  <c:v>18.06.</c:v>
                </c:pt>
                <c:pt idx="169">
                  <c:v>19.06.</c:v>
                </c:pt>
                <c:pt idx="170">
                  <c:v>20.06.</c:v>
                </c:pt>
                <c:pt idx="171">
                  <c:v>21.06.</c:v>
                </c:pt>
                <c:pt idx="172">
                  <c:v>22.06.</c:v>
                </c:pt>
                <c:pt idx="173">
                  <c:v>23.06.</c:v>
                </c:pt>
                <c:pt idx="174">
                  <c:v>24.06.</c:v>
                </c:pt>
                <c:pt idx="175">
                  <c:v>25.06.</c:v>
                </c:pt>
                <c:pt idx="176">
                  <c:v>26.06.</c:v>
                </c:pt>
                <c:pt idx="177">
                  <c:v>27.06.</c:v>
                </c:pt>
                <c:pt idx="178">
                  <c:v>28.06.</c:v>
                </c:pt>
                <c:pt idx="179">
                  <c:v>29.06.</c:v>
                </c:pt>
                <c:pt idx="180">
                  <c:v>30.06.</c:v>
                </c:pt>
                <c:pt idx="181">
                  <c:v>01.07.</c:v>
                </c:pt>
                <c:pt idx="182">
                  <c:v>02.07.</c:v>
                </c:pt>
                <c:pt idx="183">
                  <c:v>03.07.</c:v>
                </c:pt>
                <c:pt idx="184">
                  <c:v>04.07.</c:v>
                </c:pt>
                <c:pt idx="185">
                  <c:v>05.07.</c:v>
                </c:pt>
                <c:pt idx="186">
                  <c:v>06.07.</c:v>
                </c:pt>
                <c:pt idx="187">
                  <c:v>07.07.</c:v>
                </c:pt>
                <c:pt idx="188">
                  <c:v>08.07.</c:v>
                </c:pt>
                <c:pt idx="189">
                  <c:v>09.07.</c:v>
                </c:pt>
                <c:pt idx="190">
                  <c:v>10.07.</c:v>
                </c:pt>
                <c:pt idx="191">
                  <c:v>11.07.</c:v>
                </c:pt>
                <c:pt idx="192">
                  <c:v>12.07.</c:v>
                </c:pt>
                <c:pt idx="193">
                  <c:v>13.07.</c:v>
                </c:pt>
                <c:pt idx="194">
                  <c:v>14.07.</c:v>
                </c:pt>
                <c:pt idx="195">
                  <c:v>15.07.</c:v>
                </c:pt>
                <c:pt idx="196">
                  <c:v>16.07.</c:v>
                </c:pt>
                <c:pt idx="197">
                  <c:v>17.07.</c:v>
                </c:pt>
                <c:pt idx="198">
                  <c:v>18.07.</c:v>
                </c:pt>
                <c:pt idx="199">
                  <c:v>19.07.</c:v>
                </c:pt>
                <c:pt idx="200">
                  <c:v>20.07.</c:v>
                </c:pt>
                <c:pt idx="201">
                  <c:v>21.07.</c:v>
                </c:pt>
                <c:pt idx="202">
                  <c:v>22.07.</c:v>
                </c:pt>
                <c:pt idx="203">
                  <c:v>23.07.</c:v>
                </c:pt>
                <c:pt idx="204">
                  <c:v>24.07.</c:v>
                </c:pt>
                <c:pt idx="205">
                  <c:v>25.07.</c:v>
                </c:pt>
                <c:pt idx="206">
                  <c:v>26.07.</c:v>
                </c:pt>
                <c:pt idx="207">
                  <c:v>27.07.</c:v>
                </c:pt>
                <c:pt idx="208">
                  <c:v>28.07.</c:v>
                </c:pt>
                <c:pt idx="209">
                  <c:v>29.07.</c:v>
                </c:pt>
                <c:pt idx="210">
                  <c:v>30.07.</c:v>
                </c:pt>
                <c:pt idx="211">
                  <c:v>31.07.</c:v>
                </c:pt>
                <c:pt idx="212">
                  <c:v>01.08.</c:v>
                </c:pt>
                <c:pt idx="213">
                  <c:v>02.08.</c:v>
                </c:pt>
                <c:pt idx="214">
                  <c:v>03.08.</c:v>
                </c:pt>
                <c:pt idx="215">
                  <c:v>04.08.</c:v>
                </c:pt>
                <c:pt idx="216">
                  <c:v>05.08.</c:v>
                </c:pt>
                <c:pt idx="217">
                  <c:v>06.08.</c:v>
                </c:pt>
                <c:pt idx="218">
                  <c:v>07.08.</c:v>
                </c:pt>
                <c:pt idx="219">
                  <c:v>08.08.</c:v>
                </c:pt>
                <c:pt idx="220">
                  <c:v>09.08.</c:v>
                </c:pt>
                <c:pt idx="221">
                  <c:v>10.08.</c:v>
                </c:pt>
                <c:pt idx="222">
                  <c:v>11.08.</c:v>
                </c:pt>
                <c:pt idx="223">
                  <c:v>12.08.</c:v>
                </c:pt>
                <c:pt idx="224">
                  <c:v>13.08.</c:v>
                </c:pt>
                <c:pt idx="225">
                  <c:v>14.08.</c:v>
                </c:pt>
                <c:pt idx="226">
                  <c:v>15.08.</c:v>
                </c:pt>
                <c:pt idx="227">
                  <c:v>16.08.</c:v>
                </c:pt>
                <c:pt idx="228">
                  <c:v>17.08.</c:v>
                </c:pt>
                <c:pt idx="229">
                  <c:v>18.08.</c:v>
                </c:pt>
                <c:pt idx="230">
                  <c:v>19.08.</c:v>
                </c:pt>
                <c:pt idx="231">
                  <c:v>20.08.</c:v>
                </c:pt>
                <c:pt idx="232">
                  <c:v>21.08.</c:v>
                </c:pt>
                <c:pt idx="233">
                  <c:v>22.08.</c:v>
                </c:pt>
                <c:pt idx="234">
                  <c:v>23.08.</c:v>
                </c:pt>
                <c:pt idx="235">
                  <c:v>24.08.</c:v>
                </c:pt>
                <c:pt idx="236">
                  <c:v>25.08.</c:v>
                </c:pt>
                <c:pt idx="237">
                  <c:v>26.08.</c:v>
                </c:pt>
                <c:pt idx="238">
                  <c:v>27.08.</c:v>
                </c:pt>
                <c:pt idx="239">
                  <c:v>28.08.</c:v>
                </c:pt>
                <c:pt idx="240">
                  <c:v>29.08.</c:v>
                </c:pt>
                <c:pt idx="241">
                  <c:v>30.08.</c:v>
                </c:pt>
                <c:pt idx="242">
                  <c:v>31.08.</c:v>
                </c:pt>
                <c:pt idx="243">
                  <c:v>01.09.</c:v>
                </c:pt>
                <c:pt idx="244">
                  <c:v>02.09.</c:v>
                </c:pt>
                <c:pt idx="245">
                  <c:v>03.09.</c:v>
                </c:pt>
                <c:pt idx="246">
                  <c:v>04.09.</c:v>
                </c:pt>
                <c:pt idx="247">
                  <c:v>05.09.</c:v>
                </c:pt>
                <c:pt idx="248">
                  <c:v>06.09.</c:v>
                </c:pt>
                <c:pt idx="249">
                  <c:v>07.09.</c:v>
                </c:pt>
                <c:pt idx="250">
                  <c:v>08.09.</c:v>
                </c:pt>
                <c:pt idx="251">
                  <c:v>09.09.</c:v>
                </c:pt>
                <c:pt idx="252">
                  <c:v>10.09.</c:v>
                </c:pt>
                <c:pt idx="253">
                  <c:v>11.09.</c:v>
                </c:pt>
                <c:pt idx="254">
                  <c:v>12.09.</c:v>
                </c:pt>
                <c:pt idx="255">
                  <c:v>13.09.</c:v>
                </c:pt>
                <c:pt idx="256">
                  <c:v>14.09.</c:v>
                </c:pt>
                <c:pt idx="257">
                  <c:v>15.09.</c:v>
                </c:pt>
                <c:pt idx="258">
                  <c:v>16.09.</c:v>
                </c:pt>
                <c:pt idx="259">
                  <c:v>17.09.</c:v>
                </c:pt>
                <c:pt idx="260">
                  <c:v>18.09.</c:v>
                </c:pt>
                <c:pt idx="261">
                  <c:v>19.09.</c:v>
                </c:pt>
                <c:pt idx="262">
                  <c:v>20.09.</c:v>
                </c:pt>
                <c:pt idx="263">
                  <c:v>21.09.</c:v>
                </c:pt>
                <c:pt idx="264">
                  <c:v>22.09.</c:v>
                </c:pt>
                <c:pt idx="265">
                  <c:v>23.09.</c:v>
                </c:pt>
                <c:pt idx="266">
                  <c:v>24.09.</c:v>
                </c:pt>
                <c:pt idx="267">
                  <c:v>25.09.</c:v>
                </c:pt>
                <c:pt idx="268">
                  <c:v>26.09.</c:v>
                </c:pt>
                <c:pt idx="269">
                  <c:v>27.09.</c:v>
                </c:pt>
                <c:pt idx="270">
                  <c:v>28.09.</c:v>
                </c:pt>
                <c:pt idx="271">
                  <c:v>29.09.</c:v>
                </c:pt>
                <c:pt idx="272">
                  <c:v>30.09.</c:v>
                </c:pt>
                <c:pt idx="273">
                  <c:v>01.10.</c:v>
                </c:pt>
                <c:pt idx="274">
                  <c:v>02.10.</c:v>
                </c:pt>
                <c:pt idx="275">
                  <c:v>03.10.</c:v>
                </c:pt>
                <c:pt idx="276">
                  <c:v>04.10.</c:v>
                </c:pt>
                <c:pt idx="277">
                  <c:v>05.10.</c:v>
                </c:pt>
                <c:pt idx="278">
                  <c:v>06.10.</c:v>
                </c:pt>
                <c:pt idx="279">
                  <c:v>07.10.</c:v>
                </c:pt>
                <c:pt idx="280">
                  <c:v>08.10.</c:v>
                </c:pt>
                <c:pt idx="281">
                  <c:v>09.10.</c:v>
                </c:pt>
                <c:pt idx="282">
                  <c:v>10.10.</c:v>
                </c:pt>
                <c:pt idx="283">
                  <c:v>11.10.</c:v>
                </c:pt>
                <c:pt idx="284">
                  <c:v>12.10.</c:v>
                </c:pt>
                <c:pt idx="285">
                  <c:v>13.10.</c:v>
                </c:pt>
                <c:pt idx="286">
                  <c:v>14.10.</c:v>
                </c:pt>
                <c:pt idx="287">
                  <c:v>15.10.</c:v>
                </c:pt>
                <c:pt idx="288">
                  <c:v>16.10.</c:v>
                </c:pt>
                <c:pt idx="289">
                  <c:v>17.10.</c:v>
                </c:pt>
                <c:pt idx="290">
                  <c:v>18.10.</c:v>
                </c:pt>
                <c:pt idx="291">
                  <c:v>19.10.</c:v>
                </c:pt>
                <c:pt idx="292">
                  <c:v>20.10.</c:v>
                </c:pt>
                <c:pt idx="293">
                  <c:v>21.10.</c:v>
                </c:pt>
                <c:pt idx="294">
                  <c:v>22.10.</c:v>
                </c:pt>
                <c:pt idx="295">
                  <c:v>23.10.</c:v>
                </c:pt>
                <c:pt idx="296">
                  <c:v>24.10.</c:v>
                </c:pt>
                <c:pt idx="297">
                  <c:v>25.10.</c:v>
                </c:pt>
                <c:pt idx="298">
                  <c:v>26.10.</c:v>
                </c:pt>
                <c:pt idx="299">
                  <c:v>27.10.</c:v>
                </c:pt>
                <c:pt idx="300">
                  <c:v>28.10.</c:v>
                </c:pt>
                <c:pt idx="301">
                  <c:v>29.10.</c:v>
                </c:pt>
                <c:pt idx="302">
                  <c:v>30.10.</c:v>
                </c:pt>
                <c:pt idx="303">
                  <c:v>31.10.</c:v>
                </c:pt>
                <c:pt idx="304">
                  <c:v>01.11.</c:v>
                </c:pt>
                <c:pt idx="305">
                  <c:v>02.11.</c:v>
                </c:pt>
                <c:pt idx="306">
                  <c:v>03.11.</c:v>
                </c:pt>
                <c:pt idx="307">
                  <c:v>04.11.</c:v>
                </c:pt>
                <c:pt idx="308">
                  <c:v>05.11.</c:v>
                </c:pt>
                <c:pt idx="309">
                  <c:v>06.11.</c:v>
                </c:pt>
                <c:pt idx="310">
                  <c:v>07.11.</c:v>
                </c:pt>
                <c:pt idx="311">
                  <c:v>08.11.</c:v>
                </c:pt>
                <c:pt idx="312">
                  <c:v>09.11.</c:v>
                </c:pt>
                <c:pt idx="313">
                  <c:v>10.11.</c:v>
                </c:pt>
                <c:pt idx="314">
                  <c:v>11.11.</c:v>
                </c:pt>
                <c:pt idx="315">
                  <c:v>12.11.</c:v>
                </c:pt>
                <c:pt idx="316">
                  <c:v>13.11.</c:v>
                </c:pt>
                <c:pt idx="317">
                  <c:v>14.11.</c:v>
                </c:pt>
                <c:pt idx="318">
                  <c:v>15.11.</c:v>
                </c:pt>
                <c:pt idx="319">
                  <c:v>16.11.</c:v>
                </c:pt>
                <c:pt idx="320">
                  <c:v>17.11.</c:v>
                </c:pt>
                <c:pt idx="321">
                  <c:v>18.11.</c:v>
                </c:pt>
                <c:pt idx="322">
                  <c:v>19.11.</c:v>
                </c:pt>
                <c:pt idx="323">
                  <c:v>20.11.</c:v>
                </c:pt>
                <c:pt idx="324">
                  <c:v>21.11.</c:v>
                </c:pt>
                <c:pt idx="325">
                  <c:v>22.11.</c:v>
                </c:pt>
                <c:pt idx="326">
                  <c:v>23.11.</c:v>
                </c:pt>
                <c:pt idx="327">
                  <c:v>24.11.</c:v>
                </c:pt>
                <c:pt idx="328">
                  <c:v>25.11.</c:v>
                </c:pt>
                <c:pt idx="329">
                  <c:v>26.11.</c:v>
                </c:pt>
                <c:pt idx="330">
                  <c:v>27.11.</c:v>
                </c:pt>
                <c:pt idx="331">
                  <c:v>28.11.</c:v>
                </c:pt>
                <c:pt idx="332">
                  <c:v>29.11.</c:v>
                </c:pt>
                <c:pt idx="333">
                  <c:v>30.11.</c:v>
                </c:pt>
                <c:pt idx="334">
                  <c:v>01.12.</c:v>
                </c:pt>
                <c:pt idx="335">
                  <c:v>02.12.</c:v>
                </c:pt>
                <c:pt idx="336">
                  <c:v>03.12.</c:v>
                </c:pt>
                <c:pt idx="337">
                  <c:v>04.12.</c:v>
                </c:pt>
                <c:pt idx="338">
                  <c:v>05.12.</c:v>
                </c:pt>
                <c:pt idx="339">
                  <c:v>06.12.</c:v>
                </c:pt>
                <c:pt idx="340">
                  <c:v>07.12.</c:v>
                </c:pt>
                <c:pt idx="341">
                  <c:v>08.12.</c:v>
                </c:pt>
                <c:pt idx="342">
                  <c:v>09.12.</c:v>
                </c:pt>
                <c:pt idx="343">
                  <c:v>10.12.</c:v>
                </c:pt>
                <c:pt idx="344">
                  <c:v>11.12.</c:v>
                </c:pt>
                <c:pt idx="345">
                  <c:v>12.12.</c:v>
                </c:pt>
                <c:pt idx="346">
                  <c:v>13.12.</c:v>
                </c:pt>
                <c:pt idx="347">
                  <c:v>14.12.</c:v>
                </c:pt>
                <c:pt idx="348">
                  <c:v>15.12.</c:v>
                </c:pt>
                <c:pt idx="349">
                  <c:v>16.12.</c:v>
                </c:pt>
                <c:pt idx="350">
                  <c:v>17.12.</c:v>
                </c:pt>
                <c:pt idx="351">
                  <c:v>18.12.</c:v>
                </c:pt>
                <c:pt idx="352">
                  <c:v>19.12.</c:v>
                </c:pt>
                <c:pt idx="353">
                  <c:v>20.12.</c:v>
                </c:pt>
                <c:pt idx="354">
                  <c:v>21.12.</c:v>
                </c:pt>
                <c:pt idx="355">
                  <c:v>22.12.</c:v>
                </c:pt>
                <c:pt idx="356">
                  <c:v>23.12.</c:v>
                </c:pt>
                <c:pt idx="357">
                  <c:v>24.12.</c:v>
                </c:pt>
                <c:pt idx="358">
                  <c:v>25.12.</c:v>
                </c:pt>
                <c:pt idx="359">
                  <c:v>26.12.</c:v>
                </c:pt>
                <c:pt idx="360">
                  <c:v>27.12.</c:v>
                </c:pt>
                <c:pt idx="361">
                  <c:v>28.12.</c:v>
                </c:pt>
                <c:pt idx="362">
                  <c:v>29.12.</c:v>
                </c:pt>
                <c:pt idx="363">
                  <c:v>30.12.</c:v>
                </c:pt>
                <c:pt idx="364">
                  <c:v>31.12.</c:v>
                </c:pt>
              </c:strCache>
            </c:strRef>
          </c:cat>
          <c:val>
            <c:numRef>
              <c:f>Расходы!$C$2:$C$367</c:f>
              <c:numCache>
                <c:formatCode>General</c:formatCode>
                <c:ptCount val="366"/>
                <c:pt idx="0">
                  <c:v>152.27058823529413</c:v>
                </c:pt>
                <c:pt idx="1">
                  <c:v>152.45882352941177</c:v>
                </c:pt>
                <c:pt idx="2">
                  <c:v>152.19411764705885</c:v>
                </c:pt>
                <c:pt idx="3">
                  <c:v>151.84705882352941</c:v>
                </c:pt>
                <c:pt idx="4">
                  <c:v>151.44705882352937</c:v>
                </c:pt>
                <c:pt idx="5">
                  <c:v>150.57058823529414</c:v>
                </c:pt>
                <c:pt idx="6">
                  <c:v>150.10588235294117</c:v>
                </c:pt>
                <c:pt idx="7">
                  <c:v>150.45294117647057</c:v>
                </c:pt>
                <c:pt idx="8">
                  <c:v>150.47647058823529</c:v>
                </c:pt>
                <c:pt idx="9">
                  <c:v>150.08235294117648</c:v>
                </c:pt>
                <c:pt idx="10">
                  <c:v>150.15882352941176</c:v>
                </c:pt>
                <c:pt idx="11">
                  <c:v>149.59411764705882</c:v>
                </c:pt>
                <c:pt idx="12">
                  <c:v>148.58235294117648</c:v>
                </c:pt>
                <c:pt idx="13">
                  <c:v>147.41764705882352</c:v>
                </c:pt>
                <c:pt idx="14">
                  <c:v>147.03529411764708</c:v>
                </c:pt>
                <c:pt idx="15">
                  <c:v>146.42941176470592</c:v>
                </c:pt>
                <c:pt idx="16">
                  <c:v>145.69411764705885</c:v>
                </c:pt>
                <c:pt idx="17">
                  <c:v>145.20588235294122</c:v>
                </c:pt>
                <c:pt idx="18">
                  <c:v>143.91764705882355</c:v>
                </c:pt>
                <c:pt idx="19">
                  <c:v>142.71764705882356</c:v>
                </c:pt>
                <c:pt idx="20">
                  <c:v>142.02941176470588</c:v>
                </c:pt>
                <c:pt idx="21">
                  <c:v>140.44117647058823</c:v>
                </c:pt>
                <c:pt idx="22">
                  <c:v>139.53529411764706</c:v>
                </c:pt>
                <c:pt idx="23">
                  <c:v>138.68823529411767</c:v>
                </c:pt>
                <c:pt idx="24">
                  <c:v>137.91764705882352</c:v>
                </c:pt>
                <c:pt idx="25">
                  <c:v>138.56470588235294</c:v>
                </c:pt>
                <c:pt idx="26">
                  <c:v>139.33529411764707</c:v>
                </c:pt>
                <c:pt idx="27">
                  <c:v>140.07647058823531</c:v>
                </c:pt>
                <c:pt idx="28">
                  <c:v>140.5470588235294</c:v>
                </c:pt>
                <c:pt idx="29">
                  <c:v>141.75882352941176</c:v>
                </c:pt>
                <c:pt idx="30">
                  <c:v>142.9</c:v>
                </c:pt>
                <c:pt idx="31">
                  <c:v>141.41764705882355</c:v>
                </c:pt>
                <c:pt idx="32">
                  <c:v>139.75294117647059</c:v>
                </c:pt>
                <c:pt idx="33">
                  <c:v>139.50588235294117</c:v>
                </c:pt>
                <c:pt idx="34">
                  <c:v>139.22352941176473</c:v>
                </c:pt>
                <c:pt idx="35">
                  <c:v>138.55882352941177</c:v>
                </c:pt>
                <c:pt idx="36">
                  <c:v>138.45882352941177</c:v>
                </c:pt>
                <c:pt idx="37">
                  <c:v>136.52352941176471</c:v>
                </c:pt>
                <c:pt idx="38">
                  <c:v>137.86470588235295</c:v>
                </c:pt>
                <c:pt idx="39">
                  <c:v>137.38235294117646</c:v>
                </c:pt>
                <c:pt idx="40">
                  <c:v>137.64117647058822</c:v>
                </c:pt>
                <c:pt idx="41">
                  <c:v>137.61176470588234</c:v>
                </c:pt>
                <c:pt idx="42">
                  <c:v>137.07647058823531</c:v>
                </c:pt>
                <c:pt idx="43">
                  <c:v>137.30588235294118</c:v>
                </c:pt>
                <c:pt idx="44">
                  <c:v>137.21176470588236</c:v>
                </c:pt>
                <c:pt idx="45">
                  <c:v>137.05411764705883</c:v>
                </c:pt>
                <c:pt idx="46">
                  <c:v>137.43529411764703</c:v>
                </c:pt>
                <c:pt idx="47">
                  <c:v>137.80000000000001</c:v>
                </c:pt>
                <c:pt idx="48">
                  <c:v>137.89411764705878</c:v>
                </c:pt>
                <c:pt idx="49">
                  <c:v>137.95882352941177</c:v>
                </c:pt>
                <c:pt idx="50">
                  <c:v>138.11176470588234</c:v>
                </c:pt>
                <c:pt idx="51">
                  <c:v>138.34117647058821</c:v>
                </c:pt>
                <c:pt idx="52">
                  <c:v>138.92352941176472</c:v>
                </c:pt>
                <c:pt idx="53">
                  <c:v>139.12352941176471</c:v>
                </c:pt>
                <c:pt idx="54">
                  <c:v>139.74117647058824</c:v>
                </c:pt>
                <c:pt idx="55">
                  <c:v>140.11176470588236</c:v>
                </c:pt>
                <c:pt idx="56">
                  <c:v>139.76470588235296</c:v>
                </c:pt>
                <c:pt idx="57">
                  <c:v>139.74705882352941</c:v>
                </c:pt>
                <c:pt idx="58">
                  <c:v>139.49411764705883</c:v>
                </c:pt>
                <c:pt idx="59">
                  <c:v>138.69999999999999</c:v>
                </c:pt>
                <c:pt idx="60">
                  <c:v>138.60588235294117</c:v>
                </c:pt>
                <c:pt idx="61">
                  <c:v>139.4588235294118</c:v>
                </c:pt>
                <c:pt idx="62">
                  <c:v>140.43529411764709</c:v>
                </c:pt>
                <c:pt idx="63">
                  <c:v>141.6764705882353</c:v>
                </c:pt>
                <c:pt idx="64">
                  <c:v>145.71176470588239</c:v>
                </c:pt>
                <c:pt idx="65">
                  <c:v>149.42941176470589</c:v>
                </c:pt>
                <c:pt idx="66">
                  <c:v>153.33411764705883</c:v>
                </c:pt>
                <c:pt idx="67">
                  <c:v>158.23058823529411</c:v>
                </c:pt>
                <c:pt idx="68">
                  <c:v>163.92352941176472</c:v>
                </c:pt>
                <c:pt idx="69">
                  <c:v>169.94117647058826</c:v>
                </c:pt>
                <c:pt idx="70">
                  <c:v>176.29411764705884</c:v>
                </c:pt>
                <c:pt idx="71">
                  <c:v>183.51764705882354</c:v>
                </c:pt>
                <c:pt idx="72">
                  <c:v>191.36470588235295</c:v>
                </c:pt>
                <c:pt idx="73">
                  <c:v>202.02352941176471</c:v>
                </c:pt>
                <c:pt idx="74">
                  <c:v>217.19882352941181</c:v>
                </c:pt>
                <c:pt idx="75">
                  <c:v>232.79411764705881</c:v>
                </c:pt>
                <c:pt idx="76">
                  <c:v>251.75294117647056</c:v>
                </c:pt>
                <c:pt idx="77">
                  <c:v>281.42352941176472</c:v>
                </c:pt>
                <c:pt idx="78">
                  <c:v>313.40588235294115</c:v>
                </c:pt>
                <c:pt idx="79">
                  <c:v>343.4588235294118</c:v>
                </c:pt>
                <c:pt idx="80">
                  <c:v>378.44705882352946</c:v>
                </c:pt>
                <c:pt idx="81">
                  <c:v>410.05882352941171</c:v>
                </c:pt>
                <c:pt idx="82">
                  <c:v>442.3117647058823</c:v>
                </c:pt>
                <c:pt idx="83">
                  <c:v>470.51176470588229</c:v>
                </c:pt>
                <c:pt idx="84">
                  <c:v>496.62352941176471</c:v>
                </c:pt>
                <c:pt idx="85">
                  <c:v>519.42352941176466</c:v>
                </c:pt>
                <c:pt idx="86">
                  <c:v>539.98823529411766</c:v>
                </c:pt>
                <c:pt idx="87">
                  <c:v>563.44705882352957</c:v>
                </c:pt>
                <c:pt idx="88">
                  <c:v>581.12941176470588</c:v>
                </c:pt>
                <c:pt idx="89">
                  <c:v>598.7705882352941</c:v>
                </c:pt>
                <c:pt idx="90">
                  <c:v>629.04117647058831</c:v>
                </c:pt>
                <c:pt idx="91">
                  <c:v>658.22352941176462</c:v>
                </c:pt>
                <c:pt idx="92">
                  <c:v>693.52941176470586</c:v>
                </c:pt>
                <c:pt idx="93">
                  <c:v>735.71176470588227</c:v>
                </c:pt>
                <c:pt idx="94">
                  <c:v>803.29411764705878</c:v>
                </c:pt>
                <c:pt idx="95">
                  <c:v>859.51176470588234</c:v>
                </c:pt>
                <c:pt idx="96">
                  <c:v>895.56470588235288</c:v>
                </c:pt>
                <c:pt idx="97">
                  <c:v>944.08823529411768</c:v>
                </c:pt>
                <c:pt idx="98">
                  <c:v>996.35294117647061</c:v>
                </c:pt>
                <c:pt idx="99">
                  <c:v>1035.2294117647059</c:v>
                </c:pt>
                <c:pt idx="100">
                  <c:v>1080.6352941176469</c:v>
                </c:pt>
                <c:pt idx="101">
                  <c:v>1099.8588235294117</c:v>
                </c:pt>
                <c:pt idx="102">
                  <c:v>1084.4058823529413</c:v>
                </c:pt>
                <c:pt idx="103">
                  <c:v>1083.3882352941175</c:v>
                </c:pt>
                <c:pt idx="104">
                  <c:v>1122.7882352941178</c:v>
                </c:pt>
                <c:pt idx="105">
                  <c:v>1227.2588235294118</c:v>
                </c:pt>
                <c:pt idx="106">
                  <c:v>1311.0588235294117</c:v>
                </c:pt>
                <c:pt idx="107">
                  <c:v>1364.3352941176472</c:v>
                </c:pt>
                <c:pt idx="108">
                  <c:v>1406.9058823529413</c:v>
                </c:pt>
                <c:pt idx="109">
                  <c:v>1451.3588235294117</c:v>
                </c:pt>
                <c:pt idx="110">
                  <c:v>1482.9</c:v>
                </c:pt>
                <c:pt idx="111">
                  <c:v>1532.2058823529412</c:v>
                </c:pt>
                <c:pt idx="112">
                  <c:v>1711.7058823529412</c:v>
                </c:pt>
                <c:pt idx="113">
                  <c:v>1871.7352941176471</c:v>
                </c:pt>
                <c:pt idx="114">
                  <c:v>1957.3058823529409</c:v>
                </c:pt>
                <c:pt idx="115">
                  <c:v>2010.0941176470587</c:v>
                </c:pt>
                <c:pt idx="116">
                  <c:v>2068.4235294117643</c:v>
                </c:pt>
                <c:pt idx="117">
                  <c:v>2117.776470588235</c:v>
                </c:pt>
                <c:pt idx="118">
                  <c:v>2159.9411764705883</c:v>
                </c:pt>
                <c:pt idx="119">
                  <c:v>2194.8470588235291</c:v>
                </c:pt>
                <c:pt idx="120">
                  <c:v>2177.5117647058823</c:v>
                </c:pt>
                <c:pt idx="121">
                  <c:v>2105.1529411764709</c:v>
                </c:pt>
                <c:pt idx="122">
                  <c:v>2039.9882352941179</c:v>
                </c:pt>
                <c:pt idx="123">
                  <c:v>1954.9882352941179</c:v>
                </c:pt>
                <c:pt idx="124">
                  <c:v>1831.1647058823528</c:v>
                </c:pt>
                <c:pt idx="125">
                  <c:v>1726.2588235294118</c:v>
                </c:pt>
                <c:pt idx="126">
                  <c:v>1630.7588235294118</c:v>
                </c:pt>
                <c:pt idx="127">
                  <c:v>1528.9588235294118</c:v>
                </c:pt>
                <c:pt idx="128">
                  <c:v>1429.2823529411767</c:v>
                </c:pt>
                <c:pt idx="129">
                  <c:v>1342.4352941176471</c:v>
                </c:pt>
                <c:pt idx="130">
                  <c:v>1277.6117647058825</c:v>
                </c:pt>
                <c:pt idx="131">
                  <c:v>1224.6058823529413</c:v>
                </c:pt>
                <c:pt idx="132">
                  <c:v>1178.3117647058823</c:v>
                </c:pt>
                <c:pt idx="133">
                  <c:v>1131.9235294117645</c:v>
                </c:pt>
                <c:pt idx="134">
                  <c:v>1082.0823529411766</c:v>
                </c:pt>
                <c:pt idx="135">
                  <c:v>1033.0470588235296</c:v>
                </c:pt>
                <c:pt idx="136">
                  <c:v>992.05882352941171</c:v>
                </c:pt>
                <c:pt idx="137">
                  <c:v>945.84117647058827</c:v>
                </c:pt>
                <c:pt idx="138">
                  <c:v>893.064705882353</c:v>
                </c:pt>
                <c:pt idx="139">
                  <c:v>881.48823529411766</c:v>
                </c:pt>
                <c:pt idx="140">
                  <c:v>849.47647058823532</c:v>
                </c:pt>
                <c:pt idx="141">
                  <c:v>822.54117647058831</c:v>
                </c:pt>
                <c:pt idx="142">
                  <c:v>793.65294117647056</c:v>
                </c:pt>
                <c:pt idx="143">
                  <c:v>765.12941176470588</c:v>
                </c:pt>
                <c:pt idx="144">
                  <c:v>740.44117647058829</c:v>
                </c:pt>
                <c:pt idx="145">
                  <c:v>718.3117647058823</c:v>
                </c:pt>
                <c:pt idx="146">
                  <c:v>694.51764705882351</c:v>
                </c:pt>
                <c:pt idx="147">
                  <c:v>670.38235294117646</c:v>
                </c:pt>
                <c:pt idx="148">
                  <c:v>647.77647058823538</c:v>
                </c:pt>
                <c:pt idx="149">
                  <c:v>624.42941176470583</c:v>
                </c:pt>
                <c:pt idx="150">
                  <c:v>604.21764705882356</c:v>
                </c:pt>
                <c:pt idx="151">
                  <c:v>581.34117647058815</c:v>
                </c:pt>
                <c:pt idx="152">
                  <c:v>561.67647058823525</c:v>
                </c:pt>
                <c:pt idx="153">
                  <c:v>540.55294117647054</c:v>
                </c:pt>
                <c:pt idx="154">
                  <c:v>520.53529411764703</c:v>
                </c:pt>
                <c:pt idx="155">
                  <c:v>502.85882352941167</c:v>
                </c:pt>
                <c:pt idx="156">
                  <c:v>483.56470588235288</c:v>
                </c:pt>
                <c:pt idx="157">
                  <c:v>466.9</c:v>
                </c:pt>
                <c:pt idx="158">
                  <c:v>447.44705882352946</c:v>
                </c:pt>
                <c:pt idx="159">
                  <c:v>430.41764705882355</c:v>
                </c:pt>
                <c:pt idx="160">
                  <c:v>414.07647058823528</c:v>
                </c:pt>
                <c:pt idx="161">
                  <c:v>401.33529411764709</c:v>
                </c:pt>
                <c:pt idx="162">
                  <c:v>389.2176470588235</c:v>
                </c:pt>
                <c:pt idx="163">
                  <c:v>377.52941176470586</c:v>
                </c:pt>
                <c:pt idx="164">
                  <c:v>367.61176470588231</c:v>
                </c:pt>
                <c:pt idx="165">
                  <c:v>355.94117647058823</c:v>
                </c:pt>
                <c:pt idx="166">
                  <c:v>345.64705882352939</c:v>
                </c:pt>
                <c:pt idx="167">
                  <c:v>336</c:v>
                </c:pt>
                <c:pt idx="168">
                  <c:v>327.20588235294116</c:v>
                </c:pt>
                <c:pt idx="169">
                  <c:v>320.66470588235296</c:v>
                </c:pt>
                <c:pt idx="170">
                  <c:v>314.17058823529408</c:v>
                </c:pt>
                <c:pt idx="171">
                  <c:v>309.11176470588231</c:v>
                </c:pt>
                <c:pt idx="172">
                  <c:v>303.5</c:v>
                </c:pt>
                <c:pt idx="173">
                  <c:v>299.0411764705882</c:v>
                </c:pt>
                <c:pt idx="174">
                  <c:v>293.51764705882351</c:v>
                </c:pt>
                <c:pt idx="175">
                  <c:v>287.29411764705884</c:v>
                </c:pt>
                <c:pt idx="176">
                  <c:v>281.07058823529411</c:v>
                </c:pt>
                <c:pt idx="177">
                  <c:v>276.47058823529414</c:v>
                </c:pt>
                <c:pt idx="178">
                  <c:v>271.22352941176473</c:v>
                </c:pt>
                <c:pt idx="179">
                  <c:v>267.14117647058822</c:v>
                </c:pt>
                <c:pt idx="180">
                  <c:v>263.65882352941173</c:v>
                </c:pt>
                <c:pt idx="181">
                  <c:v>259.52941176470586</c:v>
                </c:pt>
                <c:pt idx="182">
                  <c:v>256.89411764705881</c:v>
                </c:pt>
                <c:pt idx="183">
                  <c:v>253.79411764705881</c:v>
                </c:pt>
                <c:pt idx="184">
                  <c:v>250.90588235294115</c:v>
                </c:pt>
                <c:pt idx="185">
                  <c:v>248.24705882352944</c:v>
                </c:pt>
                <c:pt idx="186">
                  <c:v>244.37647058823526</c:v>
                </c:pt>
                <c:pt idx="187">
                  <c:v>241.92352941176469</c:v>
                </c:pt>
                <c:pt idx="188">
                  <c:v>238.3235294117647</c:v>
                </c:pt>
                <c:pt idx="189">
                  <c:v>235.25882352941176</c:v>
                </c:pt>
                <c:pt idx="190">
                  <c:v>231.91764705882352</c:v>
                </c:pt>
                <c:pt idx="191">
                  <c:v>228.82352941176467</c:v>
                </c:pt>
                <c:pt idx="192">
                  <c:v>226.11764705882354</c:v>
                </c:pt>
                <c:pt idx="193">
                  <c:v>223.84117647058821</c:v>
                </c:pt>
                <c:pt idx="194">
                  <c:v>221.4</c:v>
                </c:pt>
                <c:pt idx="195">
                  <c:v>218.78235294117647</c:v>
                </c:pt>
                <c:pt idx="196">
                  <c:v>216.91764705882355</c:v>
                </c:pt>
                <c:pt idx="197">
                  <c:v>214.8</c:v>
                </c:pt>
                <c:pt idx="198">
                  <c:v>213.064705882353</c:v>
                </c:pt>
                <c:pt idx="199">
                  <c:v>210.57058823529411</c:v>
                </c:pt>
                <c:pt idx="200">
                  <c:v>208.21764705882356</c:v>
                </c:pt>
                <c:pt idx="201">
                  <c:v>205.70588235294116</c:v>
                </c:pt>
                <c:pt idx="202">
                  <c:v>203.58823529411765</c:v>
                </c:pt>
                <c:pt idx="203">
                  <c:v>201.46470588235294</c:v>
                </c:pt>
                <c:pt idx="204">
                  <c:v>199.2</c:v>
                </c:pt>
                <c:pt idx="205">
                  <c:v>197.38823529411766</c:v>
                </c:pt>
                <c:pt idx="206">
                  <c:v>195.3294117647059</c:v>
                </c:pt>
                <c:pt idx="207">
                  <c:v>193.25294117647059</c:v>
                </c:pt>
                <c:pt idx="208">
                  <c:v>192.05882352941174</c:v>
                </c:pt>
                <c:pt idx="209">
                  <c:v>190.25882352941176</c:v>
                </c:pt>
                <c:pt idx="210">
                  <c:v>188.46470588235292</c:v>
                </c:pt>
                <c:pt idx="211">
                  <c:v>186.89411764705881</c:v>
                </c:pt>
                <c:pt idx="212">
                  <c:v>184.68235294117648</c:v>
                </c:pt>
                <c:pt idx="213">
                  <c:v>182.1823529411765</c:v>
                </c:pt>
                <c:pt idx="214">
                  <c:v>180.45882352941175</c:v>
                </c:pt>
                <c:pt idx="215">
                  <c:v>179.16470588235296</c:v>
                </c:pt>
                <c:pt idx="216">
                  <c:v>177.62352941176474</c:v>
                </c:pt>
                <c:pt idx="217">
                  <c:v>176.38823529411766</c:v>
                </c:pt>
                <c:pt idx="218">
                  <c:v>175.38235294117646</c:v>
                </c:pt>
                <c:pt idx="219">
                  <c:v>174.46470588235294</c:v>
                </c:pt>
                <c:pt idx="220">
                  <c:v>174.11176470588236</c:v>
                </c:pt>
                <c:pt idx="221">
                  <c:v>174.02941176470588</c:v>
                </c:pt>
                <c:pt idx="222">
                  <c:v>174.2764705882353</c:v>
                </c:pt>
                <c:pt idx="223">
                  <c:v>173.22352941176473</c:v>
                </c:pt>
                <c:pt idx="224">
                  <c:v>172.52941176470588</c:v>
                </c:pt>
                <c:pt idx="225">
                  <c:v>172.2705882352941</c:v>
                </c:pt>
                <c:pt idx="226">
                  <c:v>171.41764705882352</c:v>
                </c:pt>
                <c:pt idx="227">
                  <c:v>170.34705882352938</c:v>
                </c:pt>
                <c:pt idx="228">
                  <c:v>169.29411764705881</c:v>
                </c:pt>
                <c:pt idx="229">
                  <c:v>168.02941176470588</c:v>
                </c:pt>
                <c:pt idx="230">
                  <c:v>166.31176470588233</c:v>
                </c:pt>
                <c:pt idx="231">
                  <c:v>165</c:v>
                </c:pt>
                <c:pt idx="232">
                  <c:v>163.95882352941177</c:v>
                </c:pt>
                <c:pt idx="233">
                  <c:v>162.51764705882354</c:v>
                </c:pt>
                <c:pt idx="234">
                  <c:v>161.17058823529413</c:v>
                </c:pt>
                <c:pt idx="235">
                  <c:v>159.9411764705882</c:v>
                </c:pt>
                <c:pt idx="236">
                  <c:v>158.64117647058825</c:v>
                </c:pt>
                <c:pt idx="237">
                  <c:v>157.3235294117647</c:v>
                </c:pt>
                <c:pt idx="238">
                  <c:v>156.15294117647059</c:v>
                </c:pt>
                <c:pt idx="239">
                  <c:v>155.43529411764703</c:v>
                </c:pt>
                <c:pt idx="240">
                  <c:v>154.65882352941179</c:v>
                </c:pt>
                <c:pt idx="241">
                  <c:v>153.64117647058825</c:v>
                </c:pt>
                <c:pt idx="242">
                  <c:v>152.89411764705881</c:v>
                </c:pt>
                <c:pt idx="243">
                  <c:v>151.97647058823529</c:v>
                </c:pt>
                <c:pt idx="244">
                  <c:v>151.68235294117648</c:v>
                </c:pt>
                <c:pt idx="245">
                  <c:v>150.88823529411766</c:v>
                </c:pt>
                <c:pt idx="246">
                  <c:v>150.39411764705881</c:v>
                </c:pt>
                <c:pt idx="247">
                  <c:v>149.71176470588236</c:v>
                </c:pt>
                <c:pt idx="248">
                  <c:v>149.08235294117645</c:v>
                </c:pt>
                <c:pt idx="249">
                  <c:v>148.85294117647058</c:v>
                </c:pt>
                <c:pt idx="250">
                  <c:v>148.66470588235296</c:v>
                </c:pt>
                <c:pt idx="251">
                  <c:v>148.7705882352941</c:v>
                </c:pt>
                <c:pt idx="252">
                  <c:v>149.01176470588234</c:v>
                </c:pt>
                <c:pt idx="253">
                  <c:v>149.34705882352941</c:v>
                </c:pt>
                <c:pt idx="254">
                  <c:v>149.40588235294118</c:v>
                </c:pt>
                <c:pt idx="255">
                  <c:v>149.83529411764707</c:v>
                </c:pt>
                <c:pt idx="256">
                  <c:v>149.81176470588235</c:v>
                </c:pt>
                <c:pt idx="257">
                  <c:v>149.95294117647057</c:v>
                </c:pt>
                <c:pt idx="258">
                  <c:v>150.50588235294117</c:v>
                </c:pt>
                <c:pt idx="259">
                  <c:v>151.65294117647059</c:v>
                </c:pt>
                <c:pt idx="260">
                  <c:v>152.8235294117647</c:v>
                </c:pt>
                <c:pt idx="261">
                  <c:v>153.60588235294119</c:v>
                </c:pt>
                <c:pt idx="262">
                  <c:v>155.37647058823526</c:v>
                </c:pt>
                <c:pt idx="263">
                  <c:v>157.11764705882356</c:v>
                </c:pt>
                <c:pt idx="264">
                  <c:v>158.9</c:v>
                </c:pt>
                <c:pt idx="265">
                  <c:v>160.15882352941176</c:v>
                </c:pt>
                <c:pt idx="266">
                  <c:v>161.38823529411761</c:v>
                </c:pt>
                <c:pt idx="267">
                  <c:v>162.09411764705882</c:v>
                </c:pt>
                <c:pt idx="268">
                  <c:v>162.2294117647059</c:v>
                </c:pt>
                <c:pt idx="269">
                  <c:v>162.41764705882355</c:v>
                </c:pt>
                <c:pt idx="270">
                  <c:v>163.01764705882354</c:v>
                </c:pt>
                <c:pt idx="271">
                  <c:v>163.35882352941175</c:v>
                </c:pt>
                <c:pt idx="272">
                  <c:v>164.21764705882353</c:v>
                </c:pt>
                <c:pt idx="273">
                  <c:v>165.69411764705882</c:v>
                </c:pt>
                <c:pt idx="274">
                  <c:v>167.29411764705881</c:v>
                </c:pt>
                <c:pt idx="275">
                  <c:v>168.97058823529412</c:v>
                </c:pt>
                <c:pt idx="276">
                  <c:v>169.58823529411768</c:v>
                </c:pt>
                <c:pt idx="277">
                  <c:v>170.88235294117649</c:v>
                </c:pt>
                <c:pt idx="278">
                  <c:v>172.7764705882353</c:v>
                </c:pt>
                <c:pt idx="279">
                  <c:v>173.51764705882354</c:v>
                </c:pt>
                <c:pt idx="280">
                  <c:v>175.42352941176472</c:v>
                </c:pt>
                <c:pt idx="281">
                  <c:v>176.98823529411766</c:v>
                </c:pt>
                <c:pt idx="282">
                  <c:v>178.29411764705881</c:v>
                </c:pt>
                <c:pt idx="283">
                  <c:v>179.32941176470587</c:v>
                </c:pt>
                <c:pt idx="284">
                  <c:v>180.14117647058825</c:v>
                </c:pt>
                <c:pt idx="285">
                  <c:v>180.58823529411765</c:v>
                </c:pt>
                <c:pt idx="286">
                  <c:v>180.57647058823528</c:v>
                </c:pt>
                <c:pt idx="287">
                  <c:v>180.55882352941177</c:v>
                </c:pt>
                <c:pt idx="288">
                  <c:v>180.58823529411765</c:v>
                </c:pt>
                <c:pt idx="289">
                  <c:v>180.81176470588235</c:v>
                </c:pt>
                <c:pt idx="290">
                  <c:v>180.92941176470586</c:v>
                </c:pt>
                <c:pt idx="291">
                  <c:v>180.97647058823526</c:v>
                </c:pt>
                <c:pt idx="292">
                  <c:v>180.96470588235294</c:v>
                </c:pt>
                <c:pt idx="293">
                  <c:v>181</c:v>
                </c:pt>
                <c:pt idx="294">
                  <c:v>180.8176470588235</c:v>
                </c:pt>
                <c:pt idx="295">
                  <c:v>180.92941176470589</c:v>
                </c:pt>
                <c:pt idx="296">
                  <c:v>181.70588235294119</c:v>
                </c:pt>
                <c:pt idx="297">
                  <c:v>182.79411764705884</c:v>
                </c:pt>
                <c:pt idx="298">
                  <c:v>183.48235294117646</c:v>
                </c:pt>
                <c:pt idx="299">
                  <c:v>184.31176470588233</c:v>
                </c:pt>
                <c:pt idx="300">
                  <c:v>185.65294117647059</c:v>
                </c:pt>
                <c:pt idx="301">
                  <c:v>187.1</c:v>
                </c:pt>
                <c:pt idx="302">
                  <c:v>188.9</c:v>
                </c:pt>
                <c:pt idx="303">
                  <c:v>190.11764705882354</c:v>
                </c:pt>
                <c:pt idx="304">
                  <c:v>191.98823529411766</c:v>
                </c:pt>
                <c:pt idx="305">
                  <c:v>195.41764705882352</c:v>
                </c:pt>
                <c:pt idx="306">
                  <c:v>198.71176470588236</c:v>
                </c:pt>
                <c:pt idx="307">
                  <c:v>201.91764705882355</c:v>
                </c:pt>
                <c:pt idx="308">
                  <c:v>205.1764705882353</c:v>
                </c:pt>
                <c:pt idx="309">
                  <c:v>208.94117647058823</c:v>
                </c:pt>
                <c:pt idx="310">
                  <c:v>211.7</c:v>
                </c:pt>
                <c:pt idx="311">
                  <c:v>216.12941176470588</c:v>
                </c:pt>
                <c:pt idx="312">
                  <c:v>217.38823529411764</c:v>
                </c:pt>
                <c:pt idx="313">
                  <c:v>219.95882352941177</c:v>
                </c:pt>
                <c:pt idx="314">
                  <c:v>222.07647058823528</c:v>
                </c:pt>
                <c:pt idx="315">
                  <c:v>223.68235294117648</c:v>
                </c:pt>
                <c:pt idx="316">
                  <c:v>226.07647058823531</c:v>
                </c:pt>
                <c:pt idx="317">
                  <c:v>228.82941176470587</c:v>
                </c:pt>
                <c:pt idx="318">
                  <c:v>230.2</c:v>
                </c:pt>
                <c:pt idx="319">
                  <c:v>231.7764705882353</c:v>
                </c:pt>
                <c:pt idx="320">
                  <c:v>233.64705882352942</c:v>
                </c:pt>
                <c:pt idx="321">
                  <c:v>237.1</c:v>
                </c:pt>
                <c:pt idx="322">
                  <c:v>238.07058823529411</c:v>
                </c:pt>
                <c:pt idx="323">
                  <c:v>239.47058823529412</c:v>
                </c:pt>
                <c:pt idx="324">
                  <c:v>237.32941176470587</c:v>
                </c:pt>
                <c:pt idx="325">
                  <c:v>235.6705882352941</c:v>
                </c:pt>
                <c:pt idx="326">
                  <c:v>233.58823529411765</c:v>
                </c:pt>
                <c:pt idx="327">
                  <c:v>229.78235294117644</c:v>
                </c:pt>
                <c:pt idx="328">
                  <c:v>227.01176470588234</c:v>
                </c:pt>
                <c:pt idx="329">
                  <c:v>224.55235294117645</c:v>
                </c:pt>
                <c:pt idx="330">
                  <c:v>224.25882352941176</c:v>
                </c:pt>
                <c:pt idx="331">
                  <c:v>224.56470588235294</c:v>
                </c:pt>
                <c:pt idx="332">
                  <c:v>223.59411764705885</c:v>
                </c:pt>
                <c:pt idx="333">
                  <c:v>226.50588235294117</c:v>
                </c:pt>
                <c:pt idx="334">
                  <c:v>222.6</c:v>
                </c:pt>
                <c:pt idx="335">
                  <c:v>221.58235294117648</c:v>
                </c:pt>
                <c:pt idx="336">
                  <c:v>221.62941176470588</c:v>
                </c:pt>
                <c:pt idx="337">
                  <c:v>222.75294117647059</c:v>
                </c:pt>
                <c:pt idx="338">
                  <c:v>220.64705882352942</c:v>
                </c:pt>
                <c:pt idx="339">
                  <c:v>218.03529411764706</c:v>
                </c:pt>
                <c:pt idx="340">
                  <c:v>216.71764705882353</c:v>
                </c:pt>
                <c:pt idx="341">
                  <c:v>215.22352941176473</c:v>
                </c:pt>
                <c:pt idx="342">
                  <c:v>212.07647058823531</c:v>
                </c:pt>
                <c:pt idx="343">
                  <c:v>211.53529411764708</c:v>
                </c:pt>
                <c:pt idx="344">
                  <c:v>207.34705882352938</c:v>
                </c:pt>
                <c:pt idx="345">
                  <c:v>204.1764705882353</c:v>
                </c:pt>
                <c:pt idx="346">
                  <c:v>199.7294117647059</c:v>
                </c:pt>
                <c:pt idx="347">
                  <c:v>198.10588235294114</c:v>
                </c:pt>
                <c:pt idx="348">
                  <c:v>196.18235294117648</c:v>
                </c:pt>
                <c:pt idx="349">
                  <c:v>191.28235294117644</c:v>
                </c:pt>
                <c:pt idx="350">
                  <c:v>183.15294117647059</c:v>
                </c:pt>
                <c:pt idx="351">
                  <c:v>181.58823529411765</c:v>
                </c:pt>
                <c:pt idx="352">
                  <c:v>172.48823529411769</c:v>
                </c:pt>
                <c:pt idx="353">
                  <c:v>168.52352941176474</c:v>
                </c:pt>
                <c:pt idx="354">
                  <c:v>165.3235294117647</c:v>
                </c:pt>
                <c:pt idx="355">
                  <c:v>161.4</c:v>
                </c:pt>
                <c:pt idx="356">
                  <c:v>159.15294117647062</c:v>
                </c:pt>
                <c:pt idx="357">
                  <c:v>157.22117647058823</c:v>
                </c:pt>
                <c:pt idx="358">
                  <c:v>154.64705882352942</c:v>
                </c:pt>
                <c:pt idx="359">
                  <c:v>151.35</c:v>
                </c:pt>
                <c:pt idx="360">
                  <c:v>150.01470588235296</c:v>
                </c:pt>
                <c:pt idx="361">
                  <c:v>146.52352941176471</c:v>
                </c:pt>
                <c:pt idx="362">
                  <c:v>145.97058823529412</c:v>
                </c:pt>
                <c:pt idx="363">
                  <c:v>145.38235294117646</c:v>
                </c:pt>
                <c:pt idx="364">
                  <c:v>144.62352941176471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DEC-4B84-ADF1-18BD16ADE850}"/>
            </c:ext>
          </c:extLst>
        </c:ser>
        <c:ser>
          <c:idx val="2"/>
          <c:order val="2"/>
          <c:tx>
            <c:strRef>
              <c:f>Расходы!$D$1</c:f>
              <c:strCache>
                <c:ptCount val="1"/>
                <c:pt idx="0">
                  <c:v>1943-1977 )</c:v>
                </c:pt>
              </c:strCache>
            </c:strRef>
          </c:tx>
          <c:spPr>
            <a:ln w="12700">
              <a:solidFill>
                <a:srgbClr val="FFFF00"/>
              </a:solidFill>
              <a:prstDash val="solid"/>
            </a:ln>
          </c:spPr>
          <c:marker>
            <c:symbol val="triangle"/>
            <c:size val="5"/>
            <c:spPr>
              <a:solidFill>
                <a:srgbClr val="FFFF00"/>
              </a:solidFill>
              <a:ln>
                <a:solidFill>
                  <a:srgbClr val="FFFF00"/>
                </a:solidFill>
                <a:prstDash val="solid"/>
              </a:ln>
            </c:spPr>
          </c:marker>
          <c:cat>
            <c:strRef>
              <c:f>Расходы!$A$2:$A$367</c:f>
              <c:strCache>
                <c:ptCount val="365"/>
                <c:pt idx="0">
                  <c:v>01.01.</c:v>
                </c:pt>
                <c:pt idx="1">
                  <c:v>02.01.</c:v>
                </c:pt>
                <c:pt idx="2">
                  <c:v>03.01.</c:v>
                </c:pt>
                <c:pt idx="3">
                  <c:v>04.01.</c:v>
                </c:pt>
                <c:pt idx="4">
                  <c:v>05.01.</c:v>
                </c:pt>
                <c:pt idx="5">
                  <c:v>06.01.</c:v>
                </c:pt>
                <c:pt idx="6">
                  <c:v>07.01.</c:v>
                </c:pt>
                <c:pt idx="7">
                  <c:v>08.01.</c:v>
                </c:pt>
                <c:pt idx="8">
                  <c:v>09.01.</c:v>
                </c:pt>
                <c:pt idx="9">
                  <c:v>10.01.</c:v>
                </c:pt>
                <c:pt idx="10">
                  <c:v>11.01.</c:v>
                </c:pt>
                <c:pt idx="11">
                  <c:v>12.01.</c:v>
                </c:pt>
                <c:pt idx="12">
                  <c:v>13.01.</c:v>
                </c:pt>
                <c:pt idx="13">
                  <c:v>14.01.</c:v>
                </c:pt>
                <c:pt idx="14">
                  <c:v>15.01.</c:v>
                </c:pt>
                <c:pt idx="15">
                  <c:v>16.01.</c:v>
                </c:pt>
                <c:pt idx="16">
                  <c:v>17.01.</c:v>
                </c:pt>
                <c:pt idx="17">
                  <c:v>18.01.</c:v>
                </c:pt>
                <c:pt idx="18">
                  <c:v>19.01.</c:v>
                </c:pt>
                <c:pt idx="19">
                  <c:v>20.01.</c:v>
                </c:pt>
                <c:pt idx="20">
                  <c:v>21.01.</c:v>
                </c:pt>
                <c:pt idx="21">
                  <c:v>22.01.</c:v>
                </c:pt>
                <c:pt idx="22">
                  <c:v>23.01.</c:v>
                </c:pt>
                <c:pt idx="23">
                  <c:v>24.01.</c:v>
                </c:pt>
                <c:pt idx="24">
                  <c:v>25.01.</c:v>
                </c:pt>
                <c:pt idx="25">
                  <c:v>26.01.</c:v>
                </c:pt>
                <c:pt idx="26">
                  <c:v>27.01.</c:v>
                </c:pt>
                <c:pt idx="27">
                  <c:v>28.01.</c:v>
                </c:pt>
                <c:pt idx="28">
                  <c:v>29.01.</c:v>
                </c:pt>
                <c:pt idx="29">
                  <c:v>30.01.</c:v>
                </c:pt>
                <c:pt idx="30">
                  <c:v>31.01.</c:v>
                </c:pt>
                <c:pt idx="31">
                  <c:v>01.02.</c:v>
                </c:pt>
                <c:pt idx="32">
                  <c:v>02.02.</c:v>
                </c:pt>
                <c:pt idx="33">
                  <c:v>03.02.</c:v>
                </c:pt>
                <c:pt idx="34">
                  <c:v>04.02.</c:v>
                </c:pt>
                <c:pt idx="35">
                  <c:v>05.02.</c:v>
                </c:pt>
                <c:pt idx="36">
                  <c:v>06.02.</c:v>
                </c:pt>
                <c:pt idx="37">
                  <c:v>07.02.</c:v>
                </c:pt>
                <c:pt idx="38">
                  <c:v>08.02.</c:v>
                </c:pt>
                <c:pt idx="39">
                  <c:v>09.02.</c:v>
                </c:pt>
                <c:pt idx="40">
                  <c:v>10.02.</c:v>
                </c:pt>
                <c:pt idx="41">
                  <c:v>11.02.</c:v>
                </c:pt>
                <c:pt idx="42">
                  <c:v>12.02.</c:v>
                </c:pt>
                <c:pt idx="43">
                  <c:v>13.02.</c:v>
                </c:pt>
                <c:pt idx="44">
                  <c:v>14.02.</c:v>
                </c:pt>
                <c:pt idx="45">
                  <c:v>15.02.</c:v>
                </c:pt>
                <c:pt idx="46">
                  <c:v>16.02.</c:v>
                </c:pt>
                <c:pt idx="47">
                  <c:v>17.02.</c:v>
                </c:pt>
                <c:pt idx="48">
                  <c:v>18.02.</c:v>
                </c:pt>
                <c:pt idx="49">
                  <c:v>19.02.</c:v>
                </c:pt>
                <c:pt idx="50">
                  <c:v>20.02.</c:v>
                </c:pt>
                <c:pt idx="51">
                  <c:v>21.02.</c:v>
                </c:pt>
                <c:pt idx="52">
                  <c:v>22.02.</c:v>
                </c:pt>
                <c:pt idx="53">
                  <c:v>23.02.</c:v>
                </c:pt>
                <c:pt idx="54">
                  <c:v>24.02.</c:v>
                </c:pt>
                <c:pt idx="55">
                  <c:v>25.02.</c:v>
                </c:pt>
                <c:pt idx="56">
                  <c:v>26.02.</c:v>
                </c:pt>
                <c:pt idx="57">
                  <c:v>27.02.</c:v>
                </c:pt>
                <c:pt idx="58">
                  <c:v>28.02.</c:v>
                </c:pt>
                <c:pt idx="59">
                  <c:v>01.03.</c:v>
                </c:pt>
                <c:pt idx="60">
                  <c:v>02.03.</c:v>
                </c:pt>
                <c:pt idx="61">
                  <c:v>03.03.</c:v>
                </c:pt>
                <c:pt idx="62">
                  <c:v>04.03.</c:v>
                </c:pt>
                <c:pt idx="63">
                  <c:v>05.03.</c:v>
                </c:pt>
                <c:pt idx="64">
                  <c:v>06.03.</c:v>
                </c:pt>
                <c:pt idx="65">
                  <c:v>07.03.</c:v>
                </c:pt>
                <c:pt idx="66">
                  <c:v>08.03.</c:v>
                </c:pt>
                <c:pt idx="67">
                  <c:v>09.03.</c:v>
                </c:pt>
                <c:pt idx="68">
                  <c:v>10.03.</c:v>
                </c:pt>
                <c:pt idx="69">
                  <c:v>11.03.</c:v>
                </c:pt>
                <c:pt idx="70">
                  <c:v>12.03.</c:v>
                </c:pt>
                <c:pt idx="71">
                  <c:v>13.03.</c:v>
                </c:pt>
                <c:pt idx="72">
                  <c:v>14.03.</c:v>
                </c:pt>
                <c:pt idx="73">
                  <c:v>15.03.</c:v>
                </c:pt>
                <c:pt idx="74">
                  <c:v>16.03.</c:v>
                </c:pt>
                <c:pt idx="75">
                  <c:v>17.03.</c:v>
                </c:pt>
                <c:pt idx="76">
                  <c:v>18.03.</c:v>
                </c:pt>
                <c:pt idx="77">
                  <c:v>19.03.</c:v>
                </c:pt>
                <c:pt idx="78">
                  <c:v>20.03.</c:v>
                </c:pt>
                <c:pt idx="79">
                  <c:v>21.03.</c:v>
                </c:pt>
                <c:pt idx="80">
                  <c:v>22.03.</c:v>
                </c:pt>
                <c:pt idx="81">
                  <c:v>23.03.</c:v>
                </c:pt>
                <c:pt idx="82">
                  <c:v>24.03.</c:v>
                </c:pt>
                <c:pt idx="83">
                  <c:v>25.03.</c:v>
                </c:pt>
                <c:pt idx="84">
                  <c:v>26.03.</c:v>
                </c:pt>
                <c:pt idx="85">
                  <c:v>27.03.</c:v>
                </c:pt>
                <c:pt idx="86">
                  <c:v>28.03.</c:v>
                </c:pt>
                <c:pt idx="87">
                  <c:v>29.03.</c:v>
                </c:pt>
                <c:pt idx="88">
                  <c:v>30.03.</c:v>
                </c:pt>
                <c:pt idx="89">
                  <c:v>31.03.</c:v>
                </c:pt>
                <c:pt idx="90">
                  <c:v>01.04.</c:v>
                </c:pt>
                <c:pt idx="91">
                  <c:v>02.04.</c:v>
                </c:pt>
                <c:pt idx="92">
                  <c:v>03.04.</c:v>
                </c:pt>
                <c:pt idx="93">
                  <c:v>04.04.</c:v>
                </c:pt>
                <c:pt idx="94">
                  <c:v>05.04.</c:v>
                </c:pt>
                <c:pt idx="95">
                  <c:v>06.04.</c:v>
                </c:pt>
                <c:pt idx="96">
                  <c:v>07.04.</c:v>
                </c:pt>
                <c:pt idx="97">
                  <c:v>08.04.</c:v>
                </c:pt>
                <c:pt idx="98">
                  <c:v>09.04.</c:v>
                </c:pt>
                <c:pt idx="99">
                  <c:v>10.04.</c:v>
                </c:pt>
                <c:pt idx="100">
                  <c:v>11.04.</c:v>
                </c:pt>
                <c:pt idx="101">
                  <c:v>12.04.</c:v>
                </c:pt>
                <c:pt idx="102">
                  <c:v>13.04.</c:v>
                </c:pt>
                <c:pt idx="103">
                  <c:v>14.04.</c:v>
                </c:pt>
                <c:pt idx="104">
                  <c:v>15.04.</c:v>
                </c:pt>
                <c:pt idx="105">
                  <c:v>16.04.</c:v>
                </c:pt>
                <c:pt idx="106">
                  <c:v>17.04.</c:v>
                </c:pt>
                <c:pt idx="107">
                  <c:v>18.04.</c:v>
                </c:pt>
                <c:pt idx="108">
                  <c:v>19.04.</c:v>
                </c:pt>
                <c:pt idx="109">
                  <c:v>20.04.</c:v>
                </c:pt>
                <c:pt idx="110">
                  <c:v>21.04.</c:v>
                </c:pt>
                <c:pt idx="111">
                  <c:v>22.04.</c:v>
                </c:pt>
                <c:pt idx="112">
                  <c:v>23.04.</c:v>
                </c:pt>
                <c:pt idx="113">
                  <c:v>24.04.</c:v>
                </c:pt>
                <c:pt idx="114">
                  <c:v>25.04.</c:v>
                </c:pt>
                <c:pt idx="115">
                  <c:v>26.04.</c:v>
                </c:pt>
                <c:pt idx="116">
                  <c:v>27.04.</c:v>
                </c:pt>
                <c:pt idx="117">
                  <c:v>28.04.</c:v>
                </c:pt>
                <c:pt idx="118">
                  <c:v>29.04.</c:v>
                </c:pt>
                <c:pt idx="119">
                  <c:v>30.04.</c:v>
                </c:pt>
                <c:pt idx="120">
                  <c:v>01.05.</c:v>
                </c:pt>
                <c:pt idx="121">
                  <c:v>02.05.</c:v>
                </c:pt>
                <c:pt idx="122">
                  <c:v>03.05.</c:v>
                </c:pt>
                <c:pt idx="123">
                  <c:v>04.05.</c:v>
                </c:pt>
                <c:pt idx="124">
                  <c:v>05.05.</c:v>
                </c:pt>
                <c:pt idx="125">
                  <c:v>06.05.</c:v>
                </c:pt>
                <c:pt idx="126">
                  <c:v>07.05.</c:v>
                </c:pt>
                <c:pt idx="127">
                  <c:v>08.05.</c:v>
                </c:pt>
                <c:pt idx="128">
                  <c:v>09.05.</c:v>
                </c:pt>
                <c:pt idx="129">
                  <c:v>10.05.</c:v>
                </c:pt>
                <c:pt idx="130">
                  <c:v>11.05.</c:v>
                </c:pt>
                <c:pt idx="131">
                  <c:v>12.05.</c:v>
                </c:pt>
                <c:pt idx="132">
                  <c:v>13.05.</c:v>
                </c:pt>
                <c:pt idx="133">
                  <c:v>14.05.</c:v>
                </c:pt>
                <c:pt idx="134">
                  <c:v>15.05.</c:v>
                </c:pt>
                <c:pt idx="135">
                  <c:v>16.05.</c:v>
                </c:pt>
                <c:pt idx="136">
                  <c:v>17.05.</c:v>
                </c:pt>
                <c:pt idx="137">
                  <c:v>18.05.</c:v>
                </c:pt>
                <c:pt idx="138">
                  <c:v>19.05.</c:v>
                </c:pt>
                <c:pt idx="139">
                  <c:v>20.05.</c:v>
                </c:pt>
                <c:pt idx="140">
                  <c:v>21.05.</c:v>
                </c:pt>
                <c:pt idx="141">
                  <c:v>22.05.</c:v>
                </c:pt>
                <c:pt idx="142">
                  <c:v>23.05.</c:v>
                </c:pt>
                <c:pt idx="143">
                  <c:v>24.05.</c:v>
                </c:pt>
                <c:pt idx="144">
                  <c:v>25.05.</c:v>
                </c:pt>
                <c:pt idx="145">
                  <c:v>26.05.</c:v>
                </c:pt>
                <c:pt idx="146">
                  <c:v>27.05.</c:v>
                </c:pt>
                <c:pt idx="147">
                  <c:v>28.05.</c:v>
                </c:pt>
                <c:pt idx="148">
                  <c:v>29.05.</c:v>
                </c:pt>
                <c:pt idx="149">
                  <c:v>30.05.</c:v>
                </c:pt>
                <c:pt idx="150">
                  <c:v>31.05.</c:v>
                </c:pt>
                <c:pt idx="151">
                  <c:v>01.06.</c:v>
                </c:pt>
                <c:pt idx="152">
                  <c:v>02.06.</c:v>
                </c:pt>
                <c:pt idx="153">
                  <c:v>03.06.</c:v>
                </c:pt>
                <c:pt idx="154">
                  <c:v>04.06.</c:v>
                </c:pt>
                <c:pt idx="155">
                  <c:v>05.06.</c:v>
                </c:pt>
                <c:pt idx="156">
                  <c:v>06.06.</c:v>
                </c:pt>
                <c:pt idx="157">
                  <c:v>07.06.</c:v>
                </c:pt>
                <c:pt idx="158">
                  <c:v>08.06.</c:v>
                </c:pt>
                <c:pt idx="159">
                  <c:v>09.06.</c:v>
                </c:pt>
                <c:pt idx="160">
                  <c:v>10.06.</c:v>
                </c:pt>
                <c:pt idx="161">
                  <c:v>11.06.</c:v>
                </c:pt>
                <c:pt idx="162">
                  <c:v>12.06.</c:v>
                </c:pt>
                <c:pt idx="163">
                  <c:v>13.06.</c:v>
                </c:pt>
                <c:pt idx="164">
                  <c:v>14.06.</c:v>
                </c:pt>
                <c:pt idx="165">
                  <c:v>15.06.</c:v>
                </c:pt>
                <c:pt idx="166">
                  <c:v>16.06.</c:v>
                </c:pt>
                <c:pt idx="167">
                  <c:v>17.06.</c:v>
                </c:pt>
                <c:pt idx="168">
                  <c:v>18.06.</c:v>
                </c:pt>
                <c:pt idx="169">
                  <c:v>19.06.</c:v>
                </c:pt>
                <c:pt idx="170">
                  <c:v>20.06.</c:v>
                </c:pt>
                <c:pt idx="171">
                  <c:v>21.06.</c:v>
                </c:pt>
                <c:pt idx="172">
                  <c:v>22.06.</c:v>
                </c:pt>
                <c:pt idx="173">
                  <c:v>23.06.</c:v>
                </c:pt>
                <c:pt idx="174">
                  <c:v>24.06.</c:v>
                </c:pt>
                <c:pt idx="175">
                  <c:v>25.06.</c:v>
                </c:pt>
                <c:pt idx="176">
                  <c:v>26.06.</c:v>
                </c:pt>
                <c:pt idx="177">
                  <c:v>27.06.</c:v>
                </c:pt>
                <c:pt idx="178">
                  <c:v>28.06.</c:v>
                </c:pt>
                <c:pt idx="179">
                  <c:v>29.06.</c:v>
                </c:pt>
                <c:pt idx="180">
                  <c:v>30.06.</c:v>
                </c:pt>
                <c:pt idx="181">
                  <c:v>01.07.</c:v>
                </c:pt>
                <c:pt idx="182">
                  <c:v>02.07.</c:v>
                </c:pt>
                <c:pt idx="183">
                  <c:v>03.07.</c:v>
                </c:pt>
                <c:pt idx="184">
                  <c:v>04.07.</c:v>
                </c:pt>
                <c:pt idx="185">
                  <c:v>05.07.</c:v>
                </c:pt>
                <c:pt idx="186">
                  <c:v>06.07.</c:v>
                </c:pt>
                <c:pt idx="187">
                  <c:v>07.07.</c:v>
                </c:pt>
                <c:pt idx="188">
                  <c:v>08.07.</c:v>
                </c:pt>
                <c:pt idx="189">
                  <c:v>09.07.</c:v>
                </c:pt>
                <c:pt idx="190">
                  <c:v>10.07.</c:v>
                </c:pt>
                <c:pt idx="191">
                  <c:v>11.07.</c:v>
                </c:pt>
                <c:pt idx="192">
                  <c:v>12.07.</c:v>
                </c:pt>
                <c:pt idx="193">
                  <c:v>13.07.</c:v>
                </c:pt>
                <c:pt idx="194">
                  <c:v>14.07.</c:v>
                </c:pt>
                <c:pt idx="195">
                  <c:v>15.07.</c:v>
                </c:pt>
                <c:pt idx="196">
                  <c:v>16.07.</c:v>
                </c:pt>
                <c:pt idx="197">
                  <c:v>17.07.</c:v>
                </c:pt>
                <c:pt idx="198">
                  <c:v>18.07.</c:v>
                </c:pt>
                <c:pt idx="199">
                  <c:v>19.07.</c:v>
                </c:pt>
                <c:pt idx="200">
                  <c:v>20.07.</c:v>
                </c:pt>
                <c:pt idx="201">
                  <c:v>21.07.</c:v>
                </c:pt>
                <c:pt idx="202">
                  <c:v>22.07.</c:v>
                </c:pt>
                <c:pt idx="203">
                  <c:v>23.07.</c:v>
                </c:pt>
                <c:pt idx="204">
                  <c:v>24.07.</c:v>
                </c:pt>
                <c:pt idx="205">
                  <c:v>25.07.</c:v>
                </c:pt>
                <c:pt idx="206">
                  <c:v>26.07.</c:v>
                </c:pt>
                <c:pt idx="207">
                  <c:v>27.07.</c:v>
                </c:pt>
                <c:pt idx="208">
                  <c:v>28.07.</c:v>
                </c:pt>
                <c:pt idx="209">
                  <c:v>29.07.</c:v>
                </c:pt>
                <c:pt idx="210">
                  <c:v>30.07.</c:v>
                </c:pt>
                <c:pt idx="211">
                  <c:v>31.07.</c:v>
                </c:pt>
                <c:pt idx="212">
                  <c:v>01.08.</c:v>
                </c:pt>
                <c:pt idx="213">
                  <c:v>02.08.</c:v>
                </c:pt>
                <c:pt idx="214">
                  <c:v>03.08.</c:v>
                </c:pt>
                <c:pt idx="215">
                  <c:v>04.08.</c:v>
                </c:pt>
                <c:pt idx="216">
                  <c:v>05.08.</c:v>
                </c:pt>
                <c:pt idx="217">
                  <c:v>06.08.</c:v>
                </c:pt>
                <c:pt idx="218">
                  <c:v>07.08.</c:v>
                </c:pt>
                <c:pt idx="219">
                  <c:v>08.08.</c:v>
                </c:pt>
                <c:pt idx="220">
                  <c:v>09.08.</c:v>
                </c:pt>
                <c:pt idx="221">
                  <c:v>10.08.</c:v>
                </c:pt>
                <c:pt idx="222">
                  <c:v>11.08.</c:v>
                </c:pt>
                <c:pt idx="223">
                  <c:v>12.08.</c:v>
                </c:pt>
                <c:pt idx="224">
                  <c:v>13.08.</c:v>
                </c:pt>
                <c:pt idx="225">
                  <c:v>14.08.</c:v>
                </c:pt>
                <c:pt idx="226">
                  <c:v>15.08.</c:v>
                </c:pt>
                <c:pt idx="227">
                  <c:v>16.08.</c:v>
                </c:pt>
                <c:pt idx="228">
                  <c:v>17.08.</c:v>
                </c:pt>
                <c:pt idx="229">
                  <c:v>18.08.</c:v>
                </c:pt>
                <c:pt idx="230">
                  <c:v>19.08.</c:v>
                </c:pt>
                <c:pt idx="231">
                  <c:v>20.08.</c:v>
                </c:pt>
                <c:pt idx="232">
                  <c:v>21.08.</c:v>
                </c:pt>
                <c:pt idx="233">
                  <c:v>22.08.</c:v>
                </c:pt>
                <c:pt idx="234">
                  <c:v>23.08.</c:v>
                </c:pt>
                <c:pt idx="235">
                  <c:v>24.08.</c:v>
                </c:pt>
                <c:pt idx="236">
                  <c:v>25.08.</c:v>
                </c:pt>
                <c:pt idx="237">
                  <c:v>26.08.</c:v>
                </c:pt>
                <c:pt idx="238">
                  <c:v>27.08.</c:v>
                </c:pt>
                <c:pt idx="239">
                  <c:v>28.08.</c:v>
                </c:pt>
                <c:pt idx="240">
                  <c:v>29.08.</c:v>
                </c:pt>
                <c:pt idx="241">
                  <c:v>30.08.</c:v>
                </c:pt>
                <c:pt idx="242">
                  <c:v>31.08.</c:v>
                </c:pt>
                <c:pt idx="243">
                  <c:v>01.09.</c:v>
                </c:pt>
                <c:pt idx="244">
                  <c:v>02.09.</c:v>
                </c:pt>
                <c:pt idx="245">
                  <c:v>03.09.</c:v>
                </c:pt>
                <c:pt idx="246">
                  <c:v>04.09.</c:v>
                </c:pt>
                <c:pt idx="247">
                  <c:v>05.09.</c:v>
                </c:pt>
                <c:pt idx="248">
                  <c:v>06.09.</c:v>
                </c:pt>
                <c:pt idx="249">
                  <c:v>07.09.</c:v>
                </c:pt>
                <c:pt idx="250">
                  <c:v>08.09.</c:v>
                </c:pt>
                <c:pt idx="251">
                  <c:v>09.09.</c:v>
                </c:pt>
                <c:pt idx="252">
                  <c:v>10.09.</c:v>
                </c:pt>
                <c:pt idx="253">
                  <c:v>11.09.</c:v>
                </c:pt>
                <c:pt idx="254">
                  <c:v>12.09.</c:v>
                </c:pt>
                <c:pt idx="255">
                  <c:v>13.09.</c:v>
                </c:pt>
                <c:pt idx="256">
                  <c:v>14.09.</c:v>
                </c:pt>
                <c:pt idx="257">
                  <c:v>15.09.</c:v>
                </c:pt>
                <c:pt idx="258">
                  <c:v>16.09.</c:v>
                </c:pt>
                <c:pt idx="259">
                  <c:v>17.09.</c:v>
                </c:pt>
                <c:pt idx="260">
                  <c:v>18.09.</c:v>
                </c:pt>
                <c:pt idx="261">
                  <c:v>19.09.</c:v>
                </c:pt>
                <c:pt idx="262">
                  <c:v>20.09.</c:v>
                </c:pt>
                <c:pt idx="263">
                  <c:v>21.09.</c:v>
                </c:pt>
                <c:pt idx="264">
                  <c:v>22.09.</c:v>
                </c:pt>
                <c:pt idx="265">
                  <c:v>23.09.</c:v>
                </c:pt>
                <c:pt idx="266">
                  <c:v>24.09.</c:v>
                </c:pt>
                <c:pt idx="267">
                  <c:v>25.09.</c:v>
                </c:pt>
                <c:pt idx="268">
                  <c:v>26.09.</c:v>
                </c:pt>
                <c:pt idx="269">
                  <c:v>27.09.</c:v>
                </c:pt>
                <c:pt idx="270">
                  <c:v>28.09.</c:v>
                </c:pt>
                <c:pt idx="271">
                  <c:v>29.09.</c:v>
                </c:pt>
                <c:pt idx="272">
                  <c:v>30.09.</c:v>
                </c:pt>
                <c:pt idx="273">
                  <c:v>01.10.</c:v>
                </c:pt>
                <c:pt idx="274">
                  <c:v>02.10.</c:v>
                </c:pt>
                <c:pt idx="275">
                  <c:v>03.10.</c:v>
                </c:pt>
                <c:pt idx="276">
                  <c:v>04.10.</c:v>
                </c:pt>
                <c:pt idx="277">
                  <c:v>05.10.</c:v>
                </c:pt>
                <c:pt idx="278">
                  <c:v>06.10.</c:v>
                </c:pt>
                <c:pt idx="279">
                  <c:v>07.10.</c:v>
                </c:pt>
                <c:pt idx="280">
                  <c:v>08.10.</c:v>
                </c:pt>
                <c:pt idx="281">
                  <c:v>09.10.</c:v>
                </c:pt>
                <c:pt idx="282">
                  <c:v>10.10.</c:v>
                </c:pt>
                <c:pt idx="283">
                  <c:v>11.10.</c:v>
                </c:pt>
                <c:pt idx="284">
                  <c:v>12.10.</c:v>
                </c:pt>
                <c:pt idx="285">
                  <c:v>13.10.</c:v>
                </c:pt>
                <c:pt idx="286">
                  <c:v>14.10.</c:v>
                </c:pt>
                <c:pt idx="287">
                  <c:v>15.10.</c:v>
                </c:pt>
                <c:pt idx="288">
                  <c:v>16.10.</c:v>
                </c:pt>
                <c:pt idx="289">
                  <c:v>17.10.</c:v>
                </c:pt>
                <c:pt idx="290">
                  <c:v>18.10.</c:v>
                </c:pt>
                <c:pt idx="291">
                  <c:v>19.10.</c:v>
                </c:pt>
                <c:pt idx="292">
                  <c:v>20.10.</c:v>
                </c:pt>
                <c:pt idx="293">
                  <c:v>21.10.</c:v>
                </c:pt>
                <c:pt idx="294">
                  <c:v>22.10.</c:v>
                </c:pt>
                <c:pt idx="295">
                  <c:v>23.10.</c:v>
                </c:pt>
                <c:pt idx="296">
                  <c:v>24.10.</c:v>
                </c:pt>
                <c:pt idx="297">
                  <c:v>25.10.</c:v>
                </c:pt>
                <c:pt idx="298">
                  <c:v>26.10.</c:v>
                </c:pt>
                <c:pt idx="299">
                  <c:v>27.10.</c:v>
                </c:pt>
                <c:pt idx="300">
                  <c:v>28.10.</c:v>
                </c:pt>
                <c:pt idx="301">
                  <c:v>29.10.</c:v>
                </c:pt>
                <c:pt idx="302">
                  <c:v>30.10.</c:v>
                </c:pt>
                <c:pt idx="303">
                  <c:v>31.10.</c:v>
                </c:pt>
                <c:pt idx="304">
                  <c:v>01.11.</c:v>
                </c:pt>
                <c:pt idx="305">
                  <c:v>02.11.</c:v>
                </c:pt>
                <c:pt idx="306">
                  <c:v>03.11.</c:v>
                </c:pt>
                <c:pt idx="307">
                  <c:v>04.11.</c:v>
                </c:pt>
                <c:pt idx="308">
                  <c:v>05.11.</c:v>
                </c:pt>
                <c:pt idx="309">
                  <c:v>06.11.</c:v>
                </c:pt>
                <c:pt idx="310">
                  <c:v>07.11.</c:v>
                </c:pt>
                <c:pt idx="311">
                  <c:v>08.11.</c:v>
                </c:pt>
                <c:pt idx="312">
                  <c:v>09.11.</c:v>
                </c:pt>
                <c:pt idx="313">
                  <c:v>10.11.</c:v>
                </c:pt>
                <c:pt idx="314">
                  <c:v>11.11.</c:v>
                </c:pt>
                <c:pt idx="315">
                  <c:v>12.11.</c:v>
                </c:pt>
                <c:pt idx="316">
                  <c:v>13.11.</c:v>
                </c:pt>
                <c:pt idx="317">
                  <c:v>14.11.</c:v>
                </c:pt>
                <c:pt idx="318">
                  <c:v>15.11.</c:v>
                </c:pt>
                <c:pt idx="319">
                  <c:v>16.11.</c:v>
                </c:pt>
                <c:pt idx="320">
                  <c:v>17.11.</c:v>
                </c:pt>
                <c:pt idx="321">
                  <c:v>18.11.</c:v>
                </c:pt>
                <c:pt idx="322">
                  <c:v>19.11.</c:v>
                </c:pt>
                <c:pt idx="323">
                  <c:v>20.11.</c:v>
                </c:pt>
                <c:pt idx="324">
                  <c:v>21.11.</c:v>
                </c:pt>
                <c:pt idx="325">
                  <c:v>22.11.</c:v>
                </c:pt>
                <c:pt idx="326">
                  <c:v>23.11.</c:v>
                </c:pt>
                <c:pt idx="327">
                  <c:v>24.11.</c:v>
                </c:pt>
                <c:pt idx="328">
                  <c:v>25.11.</c:v>
                </c:pt>
                <c:pt idx="329">
                  <c:v>26.11.</c:v>
                </c:pt>
                <c:pt idx="330">
                  <c:v>27.11.</c:v>
                </c:pt>
                <c:pt idx="331">
                  <c:v>28.11.</c:v>
                </c:pt>
                <c:pt idx="332">
                  <c:v>29.11.</c:v>
                </c:pt>
                <c:pt idx="333">
                  <c:v>30.11.</c:v>
                </c:pt>
                <c:pt idx="334">
                  <c:v>01.12.</c:v>
                </c:pt>
                <c:pt idx="335">
                  <c:v>02.12.</c:v>
                </c:pt>
                <c:pt idx="336">
                  <c:v>03.12.</c:v>
                </c:pt>
                <c:pt idx="337">
                  <c:v>04.12.</c:v>
                </c:pt>
                <c:pt idx="338">
                  <c:v>05.12.</c:v>
                </c:pt>
                <c:pt idx="339">
                  <c:v>06.12.</c:v>
                </c:pt>
                <c:pt idx="340">
                  <c:v>07.12.</c:v>
                </c:pt>
                <c:pt idx="341">
                  <c:v>08.12.</c:v>
                </c:pt>
                <c:pt idx="342">
                  <c:v>09.12.</c:v>
                </c:pt>
                <c:pt idx="343">
                  <c:v>10.12.</c:v>
                </c:pt>
                <c:pt idx="344">
                  <c:v>11.12.</c:v>
                </c:pt>
                <c:pt idx="345">
                  <c:v>12.12.</c:v>
                </c:pt>
                <c:pt idx="346">
                  <c:v>13.12.</c:v>
                </c:pt>
                <c:pt idx="347">
                  <c:v>14.12.</c:v>
                </c:pt>
                <c:pt idx="348">
                  <c:v>15.12.</c:v>
                </c:pt>
                <c:pt idx="349">
                  <c:v>16.12.</c:v>
                </c:pt>
                <c:pt idx="350">
                  <c:v>17.12.</c:v>
                </c:pt>
                <c:pt idx="351">
                  <c:v>18.12.</c:v>
                </c:pt>
                <c:pt idx="352">
                  <c:v>19.12.</c:v>
                </c:pt>
                <c:pt idx="353">
                  <c:v>20.12.</c:v>
                </c:pt>
                <c:pt idx="354">
                  <c:v>21.12.</c:v>
                </c:pt>
                <c:pt idx="355">
                  <c:v>22.12.</c:v>
                </c:pt>
                <c:pt idx="356">
                  <c:v>23.12.</c:v>
                </c:pt>
                <c:pt idx="357">
                  <c:v>24.12.</c:v>
                </c:pt>
                <c:pt idx="358">
                  <c:v>25.12.</c:v>
                </c:pt>
                <c:pt idx="359">
                  <c:v>26.12.</c:v>
                </c:pt>
                <c:pt idx="360">
                  <c:v>27.12.</c:v>
                </c:pt>
                <c:pt idx="361">
                  <c:v>28.12.</c:v>
                </c:pt>
                <c:pt idx="362">
                  <c:v>29.12.</c:v>
                </c:pt>
                <c:pt idx="363">
                  <c:v>30.12.</c:v>
                </c:pt>
                <c:pt idx="364">
                  <c:v>31.12.</c:v>
                </c:pt>
              </c:strCache>
            </c:strRef>
          </c:cat>
          <c:val>
            <c:numRef>
              <c:f>Расходы!$D$2:$D$367</c:f>
              <c:numCache>
                <c:formatCode>General</c:formatCode>
                <c:ptCount val="366"/>
                <c:pt idx="0">
                  <c:v>165.24285714285713</c:v>
                </c:pt>
                <c:pt idx="1">
                  <c:v>165.2428571428571</c:v>
                </c:pt>
                <c:pt idx="2">
                  <c:v>166.20857142857142</c:v>
                </c:pt>
                <c:pt idx="3">
                  <c:v>166.79142857142855</c:v>
                </c:pt>
                <c:pt idx="4">
                  <c:v>166.17714285714288</c:v>
                </c:pt>
                <c:pt idx="5">
                  <c:v>166.33142857142857</c:v>
                </c:pt>
                <c:pt idx="6">
                  <c:v>166.57714285714289</c:v>
                </c:pt>
                <c:pt idx="7">
                  <c:v>168.88857142857145</c:v>
                </c:pt>
                <c:pt idx="8">
                  <c:v>171.26857142857142</c:v>
                </c:pt>
                <c:pt idx="9">
                  <c:v>172.64857142857142</c:v>
                </c:pt>
                <c:pt idx="10">
                  <c:v>172.67142857142858</c:v>
                </c:pt>
                <c:pt idx="11">
                  <c:v>172.86857142857141</c:v>
                </c:pt>
                <c:pt idx="12">
                  <c:v>173.66571428571427</c:v>
                </c:pt>
                <c:pt idx="13">
                  <c:v>174.43142857142857</c:v>
                </c:pt>
                <c:pt idx="14">
                  <c:v>174.96857142857141</c:v>
                </c:pt>
                <c:pt idx="15">
                  <c:v>174.9457142857143</c:v>
                </c:pt>
                <c:pt idx="16">
                  <c:v>172.21428571428572</c:v>
                </c:pt>
                <c:pt idx="17">
                  <c:v>168.60571428571427</c:v>
                </c:pt>
                <c:pt idx="18">
                  <c:v>165.88857142857145</c:v>
                </c:pt>
                <c:pt idx="19">
                  <c:v>164.40571428571428</c:v>
                </c:pt>
                <c:pt idx="20">
                  <c:v>163.36857142857141</c:v>
                </c:pt>
                <c:pt idx="21">
                  <c:v>162.38857142857145</c:v>
                </c:pt>
                <c:pt idx="22">
                  <c:v>161.20857142857142</c:v>
                </c:pt>
                <c:pt idx="23">
                  <c:v>159.6657142857143</c:v>
                </c:pt>
                <c:pt idx="24">
                  <c:v>158.49142857142857</c:v>
                </c:pt>
                <c:pt idx="25">
                  <c:v>157.53714285714284</c:v>
                </c:pt>
                <c:pt idx="26">
                  <c:v>156.45714285714286</c:v>
                </c:pt>
                <c:pt idx="27">
                  <c:v>156.18571428571425</c:v>
                </c:pt>
                <c:pt idx="28">
                  <c:v>155.18285714285713</c:v>
                </c:pt>
                <c:pt idx="29">
                  <c:v>154.46857142857147</c:v>
                </c:pt>
                <c:pt idx="30">
                  <c:v>153.80285714285714</c:v>
                </c:pt>
                <c:pt idx="31">
                  <c:v>152.54571428571427</c:v>
                </c:pt>
                <c:pt idx="32">
                  <c:v>151.41714285714286</c:v>
                </c:pt>
                <c:pt idx="33">
                  <c:v>150.70571428571432</c:v>
                </c:pt>
                <c:pt idx="34">
                  <c:v>150.22857142857143</c:v>
                </c:pt>
                <c:pt idx="35">
                  <c:v>149.58857142857144</c:v>
                </c:pt>
                <c:pt idx="36">
                  <c:v>149.61142857142855</c:v>
                </c:pt>
                <c:pt idx="37">
                  <c:v>149.62571428571428</c:v>
                </c:pt>
                <c:pt idx="38">
                  <c:v>150.31714285714284</c:v>
                </c:pt>
                <c:pt idx="39">
                  <c:v>150.77142857142854</c:v>
                </c:pt>
                <c:pt idx="40">
                  <c:v>151.41428571428571</c:v>
                </c:pt>
                <c:pt idx="41">
                  <c:v>152.33142857142855</c:v>
                </c:pt>
                <c:pt idx="42">
                  <c:v>153.54857142857145</c:v>
                </c:pt>
                <c:pt idx="43">
                  <c:v>154.7885714285714</c:v>
                </c:pt>
                <c:pt idx="44">
                  <c:v>155.70571428571429</c:v>
                </c:pt>
                <c:pt idx="45">
                  <c:v>156.66857142857143</c:v>
                </c:pt>
                <c:pt idx="46">
                  <c:v>157.90857142857146</c:v>
                </c:pt>
                <c:pt idx="47">
                  <c:v>159.34</c:v>
                </c:pt>
                <c:pt idx="48">
                  <c:v>160.96</c:v>
                </c:pt>
                <c:pt idx="49">
                  <c:v>162.79428571428573</c:v>
                </c:pt>
                <c:pt idx="50">
                  <c:v>163.51714285714286</c:v>
                </c:pt>
                <c:pt idx="51">
                  <c:v>164.06285714285713</c:v>
                </c:pt>
                <c:pt idx="52">
                  <c:v>164.42</c:v>
                </c:pt>
                <c:pt idx="53">
                  <c:v>164.78285714285715</c:v>
                </c:pt>
                <c:pt idx="54">
                  <c:v>164.79714285714286</c:v>
                </c:pt>
                <c:pt idx="55">
                  <c:v>167.52571428571429</c:v>
                </c:pt>
                <c:pt idx="56">
                  <c:v>169.66285714285715</c:v>
                </c:pt>
                <c:pt idx="57">
                  <c:v>171.91714285714281</c:v>
                </c:pt>
                <c:pt idx="58">
                  <c:v>175.52571428571429</c:v>
                </c:pt>
                <c:pt idx="59">
                  <c:v>179.42857142857144</c:v>
                </c:pt>
                <c:pt idx="60">
                  <c:v>184.68571428571431</c:v>
                </c:pt>
                <c:pt idx="61">
                  <c:v>189.02857142857141</c:v>
                </c:pt>
                <c:pt idx="62">
                  <c:v>190.95714285714286</c:v>
                </c:pt>
                <c:pt idx="63">
                  <c:v>192.80285714285716</c:v>
                </c:pt>
                <c:pt idx="64">
                  <c:v>195.83714285714288</c:v>
                </c:pt>
                <c:pt idx="65">
                  <c:v>197.48</c:v>
                </c:pt>
                <c:pt idx="66">
                  <c:v>198.28571428571428</c:v>
                </c:pt>
                <c:pt idx="67">
                  <c:v>198.19142857142859</c:v>
                </c:pt>
                <c:pt idx="68">
                  <c:v>198.77142857142854</c:v>
                </c:pt>
                <c:pt idx="69">
                  <c:v>201.62571428571428</c:v>
                </c:pt>
                <c:pt idx="70">
                  <c:v>205.26857142857145</c:v>
                </c:pt>
                <c:pt idx="71">
                  <c:v>209.81428571428572</c:v>
                </c:pt>
                <c:pt idx="72">
                  <c:v>214.45142857142852</c:v>
                </c:pt>
                <c:pt idx="73">
                  <c:v>218.14857142857142</c:v>
                </c:pt>
                <c:pt idx="74">
                  <c:v>222.7</c:v>
                </c:pt>
                <c:pt idx="75">
                  <c:v>228.40857142857143</c:v>
                </c:pt>
                <c:pt idx="76">
                  <c:v>232.63142857142859</c:v>
                </c:pt>
                <c:pt idx="77">
                  <c:v>239.17714285714283</c:v>
                </c:pt>
                <c:pt idx="78">
                  <c:v>243.23714285714283</c:v>
                </c:pt>
                <c:pt idx="79">
                  <c:v>251.38</c:v>
                </c:pt>
                <c:pt idx="80">
                  <c:v>263.06857142857143</c:v>
                </c:pt>
                <c:pt idx="81">
                  <c:v>274.11142857142863</c:v>
                </c:pt>
                <c:pt idx="82">
                  <c:v>290.66000000000003</c:v>
                </c:pt>
                <c:pt idx="83">
                  <c:v>307.28285714285721</c:v>
                </c:pt>
                <c:pt idx="84">
                  <c:v>325.89714285714285</c:v>
                </c:pt>
                <c:pt idx="85">
                  <c:v>352.39428571428573</c:v>
                </c:pt>
                <c:pt idx="86">
                  <c:v>377.87714285714287</c:v>
                </c:pt>
                <c:pt idx="87">
                  <c:v>405.54285714285709</c:v>
                </c:pt>
                <c:pt idx="88">
                  <c:v>439.79714285714289</c:v>
                </c:pt>
                <c:pt idx="89">
                  <c:v>484.52285714285711</c:v>
                </c:pt>
                <c:pt idx="90">
                  <c:v>519.38571428571424</c:v>
                </c:pt>
                <c:pt idx="91">
                  <c:v>556.22285714285715</c:v>
                </c:pt>
                <c:pt idx="92">
                  <c:v>595.25714285714287</c:v>
                </c:pt>
                <c:pt idx="93">
                  <c:v>625.03428571428572</c:v>
                </c:pt>
                <c:pt idx="94">
                  <c:v>660.52571428571434</c:v>
                </c:pt>
                <c:pt idx="95">
                  <c:v>711.4</c:v>
                </c:pt>
                <c:pt idx="96">
                  <c:v>758</c:v>
                </c:pt>
                <c:pt idx="97">
                  <c:v>806</c:v>
                </c:pt>
                <c:pt idx="98">
                  <c:v>869.65714285714284</c:v>
                </c:pt>
                <c:pt idx="99">
                  <c:v>922.31428571428569</c:v>
                </c:pt>
                <c:pt idx="100">
                  <c:v>982.4</c:v>
                </c:pt>
                <c:pt idx="101">
                  <c:v>1024.5428571428572</c:v>
                </c:pt>
                <c:pt idx="102">
                  <c:v>1050.9142857142858</c:v>
                </c:pt>
                <c:pt idx="103">
                  <c:v>1086.5714285714287</c:v>
                </c:pt>
                <c:pt idx="104">
                  <c:v>1152.1142857142856</c:v>
                </c:pt>
                <c:pt idx="105">
                  <c:v>1208.8571428571429</c:v>
                </c:pt>
                <c:pt idx="106">
                  <c:v>1233.5142857142857</c:v>
                </c:pt>
                <c:pt idx="107">
                  <c:v>1247.8</c:v>
                </c:pt>
                <c:pt idx="108">
                  <c:v>1253.8</c:v>
                </c:pt>
                <c:pt idx="109">
                  <c:v>1275.9142857142858</c:v>
                </c:pt>
                <c:pt idx="110">
                  <c:v>1284.2857142857142</c:v>
                </c:pt>
                <c:pt idx="111">
                  <c:v>1283.1142857142856</c:v>
                </c:pt>
                <c:pt idx="112">
                  <c:v>1270.3428571428572</c:v>
                </c:pt>
                <c:pt idx="113">
                  <c:v>1253.8</c:v>
                </c:pt>
                <c:pt idx="114">
                  <c:v>1228.8857142857144</c:v>
                </c:pt>
                <c:pt idx="115">
                  <c:v>1203.2</c:v>
                </c:pt>
                <c:pt idx="116">
                  <c:v>1177.9714285714285</c:v>
                </c:pt>
                <c:pt idx="117">
                  <c:v>1164.4285714285713</c:v>
                </c:pt>
                <c:pt idx="118">
                  <c:v>1168.7428571428572</c:v>
                </c:pt>
                <c:pt idx="119">
                  <c:v>1192.3714285714286</c:v>
                </c:pt>
                <c:pt idx="120">
                  <c:v>1187.2285714285715</c:v>
                </c:pt>
                <c:pt idx="121">
                  <c:v>1172.2285714285715</c:v>
                </c:pt>
                <c:pt idx="122">
                  <c:v>1152.0571428571429</c:v>
                </c:pt>
                <c:pt idx="123">
                  <c:v>1127.8571428571429</c:v>
                </c:pt>
                <c:pt idx="124">
                  <c:v>1101.6571428571428</c:v>
                </c:pt>
                <c:pt idx="125">
                  <c:v>1067.5714285714287</c:v>
                </c:pt>
                <c:pt idx="126">
                  <c:v>1036.8</c:v>
                </c:pt>
                <c:pt idx="127">
                  <c:v>1006.2285714285714</c:v>
                </c:pt>
                <c:pt idx="128">
                  <c:v>977</c:v>
                </c:pt>
                <c:pt idx="129">
                  <c:v>948.11428571428576</c:v>
                </c:pt>
                <c:pt idx="130">
                  <c:v>917.48571428571427</c:v>
                </c:pt>
                <c:pt idx="131">
                  <c:v>887.71428571428567</c:v>
                </c:pt>
                <c:pt idx="132">
                  <c:v>859.65714285714284</c:v>
                </c:pt>
                <c:pt idx="133">
                  <c:v>830.17142857142858</c:v>
                </c:pt>
                <c:pt idx="134">
                  <c:v>800.4</c:v>
                </c:pt>
                <c:pt idx="135">
                  <c:v>768.57142857142856</c:v>
                </c:pt>
                <c:pt idx="136">
                  <c:v>738.45714285714291</c:v>
                </c:pt>
                <c:pt idx="137">
                  <c:v>708.14285714285711</c:v>
                </c:pt>
                <c:pt idx="138">
                  <c:v>679.4</c:v>
                </c:pt>
                <c:pt idx="139">
                  <c:v>650.42857142857144</c:v>
                </c:pt>
                <c:pt idx="140">
                  <c:v>623.42857142857144</c:v>
                </c:pt>
                <c:pt idx="141">
                  <c:v>597.17142857142858</c:v>
                </c:pt>
                <c:pt idx="142">
                  <c:v>570.82857142857142</c:v>
                </c:pt>
                <c:pt idx="143">
                  <c:v>545.4</c:v>
                </c:pt>
                <c:pt idx="144">
                  <c:v>520.02857142857147</c:v>
                </c:pt>
                <c:pt idx="145">
                  <c:v>496.22857142857146</c:v>
                </c:pt>
                <c:pt idx="146">
                  <c:v>473.08571428571429</c:v>
                </c:pt>
                <c:pt idx="147">
                  <c:v>450.45714285714286</c:v>
                </c:pt>
                <c:pt idx="148">
                  <c:v>429.42857142857144</c:v>
                </c:pt>
                <c:pt idx="149">
                  <c:v>409.97142857142859</c:v>
                </c:pt>
                <c:pt idx="150">
                  <c:v>390.4</c:v>
                </c:pt>
                <c:pt idx="151">
                  <c:v>376</c:v>
                </c:pt>
                <c:pt idx="152">
                  <c:v>356.77142857142854</c:v>
                </c:pt>
                <c:pt idx="153">
                  <c:v>344.31428571428569</c:v>
                </c:pt>
                <c:pt idx="154">
                  <c:v>327.77142857142854</c:v>
                </c:pt>
                <c:pt idx="155">
                  <c:v>315.02857142857141</c:v>
                </c:pt>
                <c:pt idx="156">
                  <c:v>303.8857142857143</c:v>
                </c:pt>
                <c:pt idx="157">
                  <c:v>293.82857142857142</c:v>
                </c:pt>
                <c:pt idx="158">
                  <c:v>284.77142857142854</c:v>
                </c:pt>
                <c:pt idx="159">
                  <c:v>276.48571428571427</c:v>
                </c:pt>
                <c:pt idx="160">
                  <c:v>268.71428571428572</c:v>
                </c:pt>
                <c:pt idx="161">
                  <c:v>262.37142857142857</c:v>
                </c:pt>
                <c:pt idx="162">
                  <c:v>255.77142857142857</c:v>
                </c:pt>
                <c:pt idx="163">
                  <c:v>249.6</c:v>
                </c:pt>
                <c:pt idx="164">
                  <c:v>243.94285714285715</c:v>
                </c:pt>
                <c:pt idx="165">
                  <c:v>238.45714285714286</c:v>
                </c:pt>
                <c:pt idx="166">
                  <c:v>233.17142857142858</c:v>
                </c:pt>
                <c:pt idx="167">
                  <c:v>228.4</c:v>
                </c:pt>
                <c:pt idx="168">
                  <c:v>223.74285714285713</c:v>
                </c:pt>
                <c:pt idx="169">
                  <c:v>218.82857142857142</c:v>
                </c:pt>
                <c:pt idx="170">
                  <c:v>214.37142857142857</c:v>
                </c:pt>
                <c:pt idx="171">
                  <c:v>210.48571428571429</c:v>
                </c:pt>
                <c:pt idx="172">
                  <c:v>206.68571428571428</c:v>
                </c:pt>
                <c:pt idx="173">
                  <c:v>203.22857142857143</c:v>
                </c:pt>
                <c:pt idx="174">
                  <c:v>200</c:v>
                </c:pt>
                <c:pt idx="175">
                  <c:v>197.05714285714285</c:v>
                </c:pt>
                <c:pt idx="176">
                  <c:v>194.6</c:v>
                </c:pt>
                <c:pt idx="177">
                  <c:v>191.8</c:v>
                </c:pt>
                <c:pt idx="178">
                  <c:v>189.42857142857142</c:v>
                </c:pt>
                <c:pt idx="179">
                  <c:v>187.02857142857144</c:v>
                </c:pt>
                <c:pt idx="180">
                  <c:v>185.17142857142858</c:v>
                </c:pt>
                <c:pt idx="181">
                  <c:v>183.29714285714286</c:v>
                </c:pt>
                <c:pt idx="182">
                  <c:v>181.72571428571428</c:v>
                </c:pt>
                <c:pt idx="183">
                  <c:v>180.36857142857141</c:v>
                </c:pt>
                <c:pt idx="184">
                  <c:v>179.16857142857143</c:v>
                </c:pt>
                <c:pt idx="185">
                  <c:v>178.04857142857142</c:v>
                </c:pt>
                <c:pt idx="186">
                  <c:v>176.88285714285712</c:v>
                </c:pt>
                <c:pt idx="187">
                  <c:v>175.95142857142858</c:v>
                </c:pt>
                <c:pt idx="188">
                  <c:v>174.70857142857145</c:v>
                </c:pt>
                <c:pt idx="189">
                  <c:v>173.40571428571428</c:v>
                </c:pt>
                <c:pt idx="190">
                  <c:v>172.29142857142855</c:v>
                </c:pt>
                <c:pt idx="191">
                  <c:v>171.43428571428572</c:v>
                </c:pt>
                <c:pt idx="192">
                  <c:v>170.54857142857142</c:v>
                </c:pt>
                <c:pt idx="193">
                  <c:v>169.94</c:v>
                </c:pt>
                <c:pt idx="194">
                  <c:v>169.2657142857143</c:v>
                </c:pt>
                <c:pt idx="195">
                  <c:v>168.53428571428572</c:v>
                </c:pt>
                <c:pt idx="196">
                  <c:v>168.03714285714287</c:v>
                </c:pt>
                <c:pt idx="197">
                  <c:v>167.15142857142857</c:v>
                </c:pt>
                <c:pt idx="198">
                  <c:v>166.61428571428573</c:v>
                </c:pt>
                <c:pt idx="199">
                  <c:v>166.48285714285714</c:v>
                </c:pt>
                <c:pt idx="200">
                  <c:v>166.6657142857143</c:v>
                </c:pt>
                <c:pt idx="201">
                  <c:v>166.38</c:v>
                </c:pt>
                <c:pt idx="202">
                  <c:v>166.12285714285716</c:v>
                </c:pt>
                <c:pt idx="203">
                  <c:v>165.88857142857145</c:v>
                </c:pt>
                <c:pt idx="204">
                  <c:v>164.95142857142858</c:v>
                </c:pt>
                <c:pt idx="205">
                  <c:v>164.33714285714285</c:v>
                </c:pt>
                <c:pt idx="206">
                  <c:v>163.77714285714285</c:v>
                </c:pt>
                <c:pt idx="207">
                  <c:v>162.94857142857143</c:v>
                </c:pt>
                <c:pt idx="208">
                  <c:v>162.14285714285714</c:v>
                </c:pt>
                <c:pt idx="209">
                  <c:v>161.50571428571428</c:v>
                </c:pt>
                <c:pt idx="210">
                  <c:v>160.58857142857144</c:v>
                </c:pt>
                <c:pt idx="211">
                  <c:v>160.14571428571429</c:v>
                </c:pt>
                <c:pt idx="212">
                  <c:v>159.58571428571429</c:v>
                </c:pt>
                <c:pt idx="213">
                  <c:v>158.92285714285717</c:v>
                </c:pt>
                <c:pt idx="214">
                  <c:v>158.27714285714285</c:v>
                </c:pt>
                <c:pt idx="215">
                  <c:v>157.56</c:v>
                </c:pt>
                <c:pt idx="216">
                  <c:v>157.17428571428573</c:v>
                </c:pt>
                <c:pt idx="217">
                  <c:v>156.44</c:v>
                </c:pt>
                <c:pt idx="218">
                  <c:v>155.32</c:v>
                </c:pt>
                <c:pt idx="219">
                  <c:v>154.14571428571429</c:v>
                </c:pt>
                <c:pt idx="220">
                  <c:v>152.90571428571428</c:v>
                </c:pt>
                <c:pt idx="221">
                  <c:v>152.21428571428572</c:v>
                </c:pt>
                <c:pt idx="222">
                  <c:v>151.27142857142857</c:v>
                </c:pt>
                <c:pt idx="223">
                  <c:v>150.26</c:v>
                </c:pt>
                <c:pt idx="224">
                  <c:v>149.44857142857143</c:v>
                </c:pt>
                <c:pt idx="225">
                  <c:v>148.94</c:v>
                </c:pt>
                <c:pt idx="226">
                  <c:v>148.26857142857145</c:v>
                </c:pt>
                <c:pt idx="227">
                  <c:v>147.75714285714287</c:v>
                </c:pt>
                <c:pt idx="228">
                  <c:v>147.03714285714287</c:v>
                </c:pt>
                <c:pt idx="229">
                  <c:v>146.52000000000001</c:v>
                </c:pt>
                <c:pt idx="230">
                  <c:v>146.31714285714284</c:v>
                </c:pt>
                <c:pt idx="231">
                  <c:v>146.06857142857143</c:v>
                </c:pt>
                <c:pt idx="232">
                  <c:v>145.6514285714286</c:v>
                </c:pt>
                <c:pt idx="233">
                  <c:v>145.15428571428569</c:v>
                </c:pt>
                <c:pt idx="234">
                  <c:v>145.24285714285713</c:v>
                </c:pt>
                <c:pt idx="235">
                  <c:v>145.05714285714285</c:v>
                </c:pt>
                <c:pt idx="236">
                  <c:v>144.62285714285713</c:v>
                </c:pt>
                <c:pt idx="237">
                  <c:v>144.41428571428571</c:v>
                </c:pt>
                <c:pt idx="238">
                  <c:v>143.93142857142857</c:v>
                </c:pt>
                <c:pt idx="239">
                  <c:v>143.82285714285712</c:v>
                </c:pt>
                <c:pt idx="240">
                  <c:v>143.78285714285713</c:v>
                </c:pt>
                <c:pt idx="241">
                  <c:v>143.5371428571429</c:v>
                </c:pt>
                <c:pt idx="242">
                  <c:v>143.24857142857141</c:v>
                </c:pt>
                <c:pt idx="243">
                  <c:v>143.10285714285712</c:v>
                </c:pt>
                <c:pt idx="244">
                  <c:v>142.94</c:v>
                </c:pt>
                <c:pt idx="245">
                  <c:v>142.98285714285714</c:v>
                </c:pt>
                <c:pt idx="246">
                  <c:v>142.72857142857143</c:v>
                </c:pt>
                <c:pt idx="247">
                  <c:v>142.51142857142855</c:v>
                </c:pt>
                <c:pt idx="248">
                  <c:v>142.23428571428568</c:v>
                </c:pt>
                <c:pt idx="249">
                  <c:v>142.4542857142857</c:v>
                </c:pt>
                <c:pt idx="250">
                  <c:v>142.57428571428568</c:v>
                </c:pt>
                <c:pt idx="251">
                  <c:v>142.51714285714286</c:v>
                </c:pt>
                <c:pt idx="252">
                  <c:v>142.44285714285715</c:v>
                </c:pt>
                <c:pt idx="253">
                  <c:v>142.25714285714287</c:v>
                </c:pt>
                <c:pt idx="254">
                  <c:v>142.28857142857143</c:v>
                </c:pt>
                <c:pt idx="255">
                  <c:v>142.13142857142859</c:v>
                </c:pt>
                <c:pt idx="256">
                  <c:v>141.79428571428573</c:v>
                </c:pt>
                <c:pt idx="257">
                  <c:v>141.4485714285714</c:v>
                </c:pt>
                <c:pt idx="258">
                  <c:v>141.16285714285715</c:v>
                </c:pt>
                <c:pt idx="259">
                  <c:v>140.63142857142859</c:v>
                </c:pt>
                <c:pt idx="260">
                  <c:v>140.37428571428572</c:v>
                </c:pt>
                <c:pt idx="261">
                  <c:v>140.23142857142858</c:v>
                </c:pt>
                <c:pt idx="262">
                  <c:v>139.8342857142857</c:v>
                </c:pt>
                <c:pt idx="263">
                  <c:v>139.31428571428572</c:v>
                </c:pt>
                <c:pt idx="264">
                  <c:v>139.71428571428572</c:v>
                </c:pt>
                <c:pt idx="265">
                  <c:v>139.70571428571427</c:v>
                </c:pt>
                <c:pt idx="266">
                  <c:v>139.40571428571428</c:v>
                </c:pt>
                <c:pt idx="267">
                  <c:v>139.24</c:v>
                </c:pt>
                <c:pt idx="268">
                  <c:v>139.15428571428569</c:v>
                </c:pt>
                <c:pt idx="269">
                  <c:v>138.75714285714287</c:v>
                </c:pt>
                <c:pt idx="270">
                  <c:v>138.70285714285714</c:v>
                </c:pt>
                <c:pt idx="271">
                  <c:v>138.66</c:v>
                </c:pt>
                <c:pt idx="272">
                  <c:v>138.93714285714285</c:v>
                </c:pt>
                <c:pt idx="273">
                  <c:v>139.54857142857142</c:v>
                </c:pt>
                <c:pt idx="274">
                  <c:v>139.58571428571429</c:v>
                </c:pt>
                <c:pt idx="275">
                  <c:v>139.83714285714282</c:v>
                </c:pt>
                <c:pt idx="276">
                  <c:v>140.24285714285713</c:v>
                </c:pt>
                <c:pt idx="277">
                  <c:v>140.66857142857143</c:v>
                </c:pt>
                <c:pt idx="278">
                  <c:v>141.01714285714283</c:v>
                </c:pt>
                <c:pt idx="279">
                  <c:v>141.78</c:v>
                </c:pt>
                <c:pt idx="280">
                  <c:v>142.12857142857143</c:v>
                </c:pt>
                <c:pt idx="281">
                  <c:v>142.63714285714283</c:v>
                </c:pt>
                <c:pt idx="282">
                  <c:v>143.17142857142858</c:v>
                </c:pt>
                <c:pt idx="283">
                  <c:v>143.62857142857143</c:v>
                </c:pt>
                <c:pt idx="284">
                  <c:v>144.16</c:v>
                </c:pt>
                <c:pt idx="285">
                  <c:v>144.61142857142855</c:v>
                </c:pt>
                <c:pt idx="286">
                  <c:v>144.83142857142857</c:v>
                </c:pt>
                <c:pt idx="287">
                  <c:v>145.25714285714287</c:v>
                </c:pt>
                <c:pt idx="288">
                  <c:v>145.96285714285716</c:v>
                </c:pt>
                <c:pt idx="289">
                  <c:v>146.61428571428573</c:v>
                </c:pt>
                <c:pt idx="290">
                  <c:v>147.20571428571429</c:v>
                </c:pt>
                <c:pt idx="291">
                  <c:v>148.14857142857142</c:v>
                </c:pt>
                <c:pt idx="292">
                  <c:v>148.62571428571428</c:v>
                </c:pt>
                <c:pt idx="293">
                  <c:v>149.44</c:v>
                </c:pt>
                <c:pt idx="294">
                  <c:v>150.48857142857142</c:v>
                </c:pt>
                <c:pt idx="295">
                  <c:v>151.65142857142857</c:v>
                </c:pt>
                <c:pt idx="296">
                  <c:v>152.73142857142855</c:v>
                </c:pt>
                <c:pt idx="297">
                  <c:v>153.90571428571428</c:v>
                </c:pt>
                <c:pt idx="298">
                  <c:v>155.41428571428571</c:v>
                </c:pt>
                <c:pt idx="299">
                  <c:v>156.86000000000001</c:v>
                </c:pt>
                <c:pt idx="300">
                  <c:v>158.11428571428573</c:v>
                </c:pt>
                <c:pt idx="301">
                  <c:v>159.46857142857141</c:v>
                </c:pt>
                <c:pt idx="302">
                  <c:v>160.83714285714285</c:v>
                </c:pt>
                <c:pt idx="303">
                  <c:v>162.60857142857142</c:v>
                </c:pt>
                <c:pt idx="304">
                  <c:v>163.7885714285714</c:v>
                </c:pt>
                <c:pt idx="305">
                  <c:v>165.44571428571427</c:v>
                </c:pt>
                <c:pt idx="306">
                  <c:v>167.19428571428568</c:v>
                </c:pt>
                <c:pt idx="307">
                  <c:v>168.89714285714285</c:v>
                </c:pt>
                <c:pt idx="308">
                  <c:v>170.41142857142856</c:v>
                </c:pt>
                <c:pt idx="309">
                  <c:v>171.71428571428572</c:v>
                </c:pt>
                <c:pt idx="310">
                  <c:v>172.52571428571429</c:v>
                </c:pt>
                <c:pt idx="311">
                  <c:v>174.17142857142858</c:v>
                </c:pt>
                <c:pt idx="312">
                  <c:v>175.65714285714284</c:v>
                </c:pt>
                <c:pt idx="313">
                  <c:v>176.79428571428571</c:v>
                </c:pt>
                <c:pt idx="314">
                  <c:v>177.88</c:v>
                </c:pt>
                <c:pt idx="315">
                  <c:v>179.08571428571429</c:v>
                </c:pt>
                <c:pt idx="316">
                  <c:v>180.21142857142857</c:v>
                </c:pt>
                <c:pt idx="317">
                  <c:v>180.96</c:v>
                </c:pt>
                <c:pt idx="318">
                  <c:v>181.82285714285715</c:v>
                </c:pt>
                <c:pt idx="319">
                  <c:v>183.00571428571428</c:v>
                </c:pt>
                <c:pt idx="320">
                  <c:v>183.98571428571429</c:v>
                </c:pt>
                <c:pt idx="321">
                  <c:v>185.10285714285715</c:v>
                </c:pt>
                <c:pt idx="322">
                  <c:v>186.18</c:v>
                </c:pt>
                <c:pt idx="323">
                  <c:v>185.95714285714286</c:v>
                </c:pt>
                <c:pt idx="324">
                  <c:v>184.08</c:v>
                </c:pt>
                <c:pt idx="325">
                  <c:v>182.47428571428568</c:v>
                </c:pt>
                <c:pt idx="326">
                  <c:v>179.8</c:v>
                </c:pt>
                <c:pt idx="327">
                  <c:v>177.13714285714286</c:v>
                </c:pt>
                <c:pt idx="328">
                  <c:v>175.82571428571427</c:v>
                </c:pt>
                <c:pt idx="329">
                  <c:v>174.02</c:v>
                </c:pt>
                <c:pt idx="330">
                  <c:v>173.22857142857143</c:v>
                </c:pt>
                <c:pt idx="331">
                  <c:v>172.33142857142855</c:v>
                </c:pt>
                <c:pt idx="332">
                  <c:v>170.38</c:v>
                </c:pt>
                <c:pt idx="333">
                  <c:v>167.66857142857143</c:v>
                </c:pt>
                <c:pt idx="334">
                  <c:v>168.55714285714285</c:v>
                </c:pt>
                <c:pt idx="335">
                  <c:v>170.6514285714286</c:v>
                </c:pt>
                <c:pt idx="336">
                  <c:v>173.12</c:v>
                </c:pt>
                <c:pt idx="337">
                  <c:v>175.3</c:v>
                </c:pt>
                <c:pt idx="338">
                  <c:v>176.08285714285714</c:v>
                </c:pt>
                <c:pt idx="339">
                  <c:v>173.62857142857143</c:v>
                </c:pt>
                <c:pt idx="340">
                  <c:v>174.9</c:v>
                </c:pt>
                <c:pt idx="341">
                  <c:v>174.69714285714286</c:v>
                </c:pt>
                <c:pt idx="342">
                  <c:v>173.79714285714286</c:v>
                </c:pt>
                <c:pt idx="343">
                  <c:v>173.05714285714285</c:v>
                </c:pt>
                <c:pt idx="344">
                  <c:v>173.57714285714289</c:v>
                </c:pt>
                <c:pt idx="345">
                  <c:v>175.05428571428573</c:v>
                </c:pt>
                <c:pt idx="346">
                  <c:v>175.7</c:v>
                </c:pt>
                <c:pt idx="347">
                  <c:v>173.47714285714287</c:v>
                </c:pt>
                <c:pt idx="348">
                  <c:v>170.49428571428572</c:v>
                </c:pt>
                <c:pt idx="349">
                  <c:v>168.81714285714287</c:v>
                </c:pt>
                <c:pt idx="350">
                  <c:v>167.54285714285717</c:v>
                </c:pt>
                <c:pt idx="351">
                  <c:v>166.72</c:v>
                </c:pt>
                <c:pt idx="352">
                  <c:v>165.12571428571428</c:v>
                </c:pt>
                <c:pt idx="353">
                  <c:v>165.06571428571428</c:v>
                </c:pt>
                <c:pt idx="354">
                  <c:v>164.70285714285714</c:v>
                </c:pt>
                <c:pt idx="355">
                  <c:v>163.07714285714286</c:v>
                </c:pt>
                <c:pt idx="356">
                  <c:v>162.45714285714286</c:v>
                </c:pt>
                <c:pt idx="357">
                  <c:v>163.94285714285718</c:v>
                </c:pt>
                <c:pt idx="358">
                  <c:v>165.54857142857145</c:v>
                </c:pt>
                <c:pt idx="359">
                  <c:v>165.93714285714287</c:v>
                </c:pt>
                <c:pt idx="360">
                  <c:v>166.19142857142853</c:v>
                </c:pt>
                <c:pt idx="361">
                  <c:v>167.2257142857143</c:v>
                </c:pt>
                <c:pt idx="362">
                  <c:v>171.30285714285714</c:v>
                </c:pt>
                <c:pt idx="363">
                  <c:v>172.57142857142858</c:v>
                </c:pt>
                <c:pt idx="364">
                  <c:v>173.46857142857144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DEC-4B84-ADF1-18BD16ADE850}"/>
            </c:ext>
          </c:extLst>
        </c:ser>
        <c:ser>
          <c:idx val="3"/>
          <c:order val="3"/>
          <c:tx>
            <c:strRef>
              <c:f>Расходы!$E$1</c:f>
              <c:strCache>
                <c:ptCount val="1"/>
                <c:pt idx="0">
                  <c:v>1978-2007 </c:v>
                </c:pt>
              </c:strCache>
            </c:strRef>
          </c:tx>
          <c:spPr>
            <a:ln w="12700">
              <a:solidFill>
                <a:srgbClr val="00FFFF"/>
              </a:solidFill>
              <a:prstDash val="solid"/>
            </a:ln>
          </c:spPr>
          <c:marker>
            <c:symbol val="x"/>
            <c:size val="5"/>
            <c:spPr>
              <a:noFill/>
              <a:ln>
                <a:solidFill>
                  <a:srgbClr val="00FFFF"/>
                </a:solidFill>
                <a:prstDash val="solid"/>
              </a:ln>
            </c:spPr>
          </c:marker>
          <c:cat>
            <c:strRef>
              <c:f>Расходы!$A$2:$A$367</c:f>
              <c:strCache>
                <c:ptCount val="365"/>
                <c:pt idx="0">
                  <c:v>01.01.</c:v>
                </c:pt>
                <c:pt idx="1">
                  <c:v>02.01.</c:v>
                </c:pt>
                <c:pt idx="2">
                  <c:v>03.01.</c:v>
                </c:pt>
                <c:pt idx="3">
                  <c:v>04.01.</c:v>
                </c:pt>
                <c:pt idx="4">
                  <c:v>05.01.</c:v>
                </c:pt>
                <c:pt idx="5">
                  <c:v>06.01.</c:v>
                </c:pt>
                <c:pt idx="6">
                  <c:v>07.01.</c:v>
                </c:pt>
                <c:pt idx="7">
                  <c:v>08.01.</c:v>
                </c:pt>
                <c:pt idx="8">
                  <c:v>09.01.</c:v>
                </c:pt>
                <c:pt idx="9">
                  <c:v>10.01.</c:v>
                </c:pt>
                <c:pt idx="10">
                  <c:v>11.01.</c:v>
                </c:pt>
                <c:pt idx="11">
                  <c:v>12.01.</c:v>
                </c:pt>
                <c:pt idx="12">
                  <c:v>13.01.</c:v>
                </c:pt>
                <c:pt idx="13">
                  <c:v>14.01.</c:v>
                </c:pt>
                <c:pt idx="14">
                  <c:v>15.01.</c:v>
                </c:pt>
                <c:pt idx="15">
                  <c:v>16.01.</c:v>
                </c:pt>
                <c:pt idx="16">
                  <c:v>17.01.</c:v>
                </c:pt>
                <c:pt idx="17">
                  <c:v>18.01.</c:v>
                </c:pt>
                <c:pt idx="18">
                  <c:v>19.01.</c:v>
                </c:pt>
                <c:pt idx="19">
                  <c:v>20.01.</c:v>
                </c:pt>
                <c:pt idx="20">
                  <c:v>21.01.</c:v>
                </c:pt>
                <c:pt idx="21">
                  <c:v>22.01.</c:v>
                </c:pt>
                <c:pt idx="22">
                  <c:v>23.01.</c:v>
                </c:pt>
                <c:pt idx="23">
                  <c:v>24.01.</c:v>
                </c:pt>
                <c:pt idx="24">
                  <c:v>25.01.</c:v>
                </c:pt>
                <c:pt idx="25">
                  <c:v>26.01.</c:v>
                </c:pt>
                <c:pt idx="26">
                  <c:v>27.01.</c:v>
                </c:pt>
                <c:pt idx="27">
                  <c:v>28.01.</c:v>
                </c:pt>
                <c:pt idx="28">
                  <c:v>29.01.</c:v>
                </c:pt>
                <c:pt idx="29">
                  <c:v>30.01.</c:v>
                </c:pt>
                <c:pt idx="30">
                  <c:v>31.01.</c:v>
                </c:pt>
                <c:pt idx="31">
                  <c:v>01.02.</c:v>
                </c:pt>
                <c:pt idx="32">
                  <c:v>02.02.</c:v>
                </c:pt>
                <c:pt idx="33">
                  <c:v>03.02.</c:v>
                </c:pt>
                <c:pt idx="34">
                  <c:v>04.02.</c:v>
                </c:pt>
                <c:pt idx="35">
                  <c:v>05.02.</c:v>
                </c:pt>
                <c:pt idx="36">
                  <c:v>06.02.</c:v>
                </c:pt>
                <c:pt idx="37">
                  <c:v>07.02.</c:v>
                </c:pt>
                <c:pt idx="38">
                  <c:v>08.02.</c:v>
                </c:pt>
                <c:pt idx="39">
                  <c:v>09.02.</c:v>
                </c:pt>
                <c:pt idx="40">
                  <c:v>10.02.</c:v>
                </c:pt>
                <c:pt idx="41">
                  <c:v>11.02.</c:v>
                </c:pt>
                <c:pt idx="42">
                  <c:v>12.02.</c:v>
                </c:pt>
                <c:pt idx="43">
                  <c:v>13.02.</c:v>
                </c:pt>
                <c:pt idx="44">
                  <c:v>14.02.</c:v>
                </c:pt>
                <c:pt idx="45">
                  <c:v>15.02.</c:v>
                </c:pt>
                <c:pt idx="46">
                  <c:v>16.02.</c:v>
                </c:pt>
                <c:pt idx="47">
                  <c:v>17.02.</c:v>
                </c:pt>
                <c:pt idx="48">
                  <c:v>18.02.</c:v>
                </c:pt>
                <c:pt idx="49">
                  <c:v>19.02.</c:v>
                </c:pt>
                <c:pt idx="50">
                  <c:v>20.02.</c:v>
                </c:pt>
                <c:pt idx="51">
                  <c:v>21.02.</c:v>
                </c:pt>
                <c:pt idx="52">
                  <c:v>22.02.</c:v>
                </c:pt>
                <c:pt idx="53">
                  <c:v>23.02.</c:v>
                </c:pt>
                <c:pt idx="54">
                  <c:v>24.02.</c:v>
                </c:pt>
                <c:pt idx="55">
                  <c:v>25.02.</c:v>
                </c:pt>
                <c:pt idx="56">
                  <c:v>26.02.</c:v>
                </c:pt>
                <c:pt idx="57">
                  <c:v>27.02.</c:v>
                </c:pt>
                <c:pt idx="58">
                  <c:v>28.02.</c:v>
                </c:pt>
                <c:pt idx="59">
                  <c:v>01.03.</c:v>
                </c:pt>
                <c:pt idx="60">
                  <c:v>02.03.</c:v>
                </c:pt>
                <c:pt idx="61">
                  <c:v>03.03.</c:v>
                </c:pt>
                <c:pt idx="62">
                  <c:v>04.03.</c:v>
                </c:pt>
                <c:pt idx="63">
                  <c:v>05.03.</c:v>
                </c:pt>
                <c:pt idx="64">
                  <c:v>06.03.</c:v>
                </c:pt>
                <c:pt idx="65">
                  <c:v>07.03.</c:v>
                </c:pt>
                <c:pt idx="66">
                  <c:v>08.03.</c:v>
                </c:pt>
                <c:pt idx="67">
                  <c:v>09.03.</c:v>
                </c:pt>
                <c:pt idx="68">
                  <c:v>10.03.</c:v>
                </c:pt>
                <c:pt idx="69">
                  <c:v>11.03.</c:v>
                </c:pt>
                <c:pt idx="70">
                  <c:v>12.03.</c:v>
                </c:pt>
                <c:pt idx="71">
                  <c:v>13.03.</c:v>
                </c:pt>
                <c:pt idx="72">
                  <c:v>14.03.</c:v>
                </c:pt>
                <c:pt idx="73">
                  <c:v>15.03.</c:v>
                </c:pt>
                <c:pt idx="74">
                  <c:v>16.03.</c:v>
                </c:pt>
                <c:pt idx="75">
                  <c:v>17.03.</c:v>
                </c:pt>
                <c:pt idx="76">
                  <c:v>18.03.</c:v>
                </c:pt>
                <c:pt idx="77">
                  <c:v>19.03.</c:v>
                </c:pt>
                <c:pt idx="78">
                  <c:v>20.03.</c:v>
                </c:pt>
                <c:pt idx="79">
                  <c:v>21.03.</c:v>
                </c:pt>
                <c:pt idx="80">
                  <c:v>22.03.</c:v>
                </c:pt>
                <c:pt idx="81">
                  <c:v>23.03.</c:v>
                </c:pt>
                <c:pt idx="82">
                  <c:v>24.03.</c:v>
                </c:pt>
                <c:pt idx="83">
                  <c:v>25.03.</c:v>
                </c:pt>
                <c:pt idx="84">
                  <c:v>26.03.</c:v>
                </c:pt>
                <c:pt idx="85">
                  <c:v>27.03.</c:v>
                </c:pt>
                <c:pt idx="86">
                  <c:v>28.03.</c:v>
                </c:pt>
                <c:pt idx="87">
                  <c:v>29.03.</c:v>
                </c:pt>
                <c:pt idx="88">
                  <c:v>30.03.</c:v>
                </c:pt>
                <c:pt idx="89">
                  <c:v>31.03.</c:v>
                </c:pt>
                <c:pt idx="90">
                  <c:v>01.04.</c:v>
                </c:pt>
                <c:pt idx="91">
                  <c:v>02.04.</c:v>
                </c:pt>
                <c:pt idx="92">
                  <c:v>03.04.</c:v>
                </c:pt>
                <c:pt idx="93">
                  <c:v>04.04.</c:v>
                </c:pt>
                <c:pt idx="94">
                  <c:v>05.04.</c:v>
                </c:pt>
                <c:pt idx="95">
                  <c:v>06.04.</c:v>
                </c:pt>
                <c:pt idx="96">
                  <c:v>07.04.</c:v>
                </c:pt>
                <c:pt idx="97">
                  <c:v>08.04.</c:v>
                </c:pt>
                <c:pt idx="98">
                  <c:v>09.04.</c:v>
                </c:pt>
                <c:pt idx="99">
                  <c:v>10.04.</c:v>
                </c:pt>
                <c:pt idx="100">
                  <c:v>11.04.</c:v>
                </c:pt>
                <c:pt idx="101">
                  <c:v>12.04.</c:v>
                </c:pt>
                <c:pt idx="102">
                  <c:v>13.04.</c:v>
                </c:pt>
                <c:pt idx="103">
                  <c:v>14.04.</c:v>
                </c:pt>
                <c:pt idx="104">
                  <c:v>15.04.</c:v>
                </c:pt>
                <c:pt idx="105">
                  <c:v>16.04.</c:v>
                </c:pt>
                <c:pt idx="106">
                  <c:v>17.04.</c:v>
                </c:pt>
                <c:pt idx="107">
                  <c:v>18.04.</c:v>
                </c:pt>
                <c:pt idx="108">
                  <c:v>19.04.</c:v>
                </c:pt>
                <c:pt idx="109">
                  <c:v>20.04.</c:v>
                </c:pt>
                <c:pt idx="110">
                  <c:v>21.04.</c:v>
                </c:pt>
                <c:pt idx="111">
                  <c:v>22.04.</c:v>
                </c:pt>
                <c:pt idx="112">
                  <c:v>23.04.</c:v>
                </c:pt>
                <c:pt idx="113">
                  <c:v>24.04.</c:v>
                </c:pt>
                <c:pt idx="114">
                  <c:v>25.04.</c:v>
                </c:pt>
                <c:pt idx="115">
                  <c:v>26.04.</c:v>
                </c:pt>
                <c:pt idx="116">
                  <c:v>27.04.</c:v>
                </c:pt>
                <c:pt idx="117">
                  <c:v>28.04.</c:v>
                </c:pt>
                <c:pt idx="118">
                  <c:v>29.04.</c:v>
                </c:pt>
                <c:pt idx="119">
                  <c:v>30.04.</c:v>
                </c:pt>
                <c:pt idx="120">
                  <c:v>01.05.</c:v>
                </c:pt>
                <c:pt idx="121">
                  <c:v>02.05.</c:v>
                </c:pt>
                <c:pt idx="122">
                  <c:v>03.05.</c:v>
                </c:pt>
                <c:pt idx="123">
                  <c:v>04.05.</c:v>
                </c:pt>
                <c:pt idx="124">
                  <c:v>05.05.</c:v>
                </c:pt>
                <c:pt idx="125">
                  <c:v>06.05.</c:v>
                </c:pt>
                <c:pt idx="126">
                  <c:v>07.05.</c:v>
                </c:pt>
                <c:pt idx="127">
                  <c:v>08.05.</c:v>
                </c:pt>
                <c:pt idx="128">
                  <c:v>09.05.</c:v>
                </c:pt>
                <c:pt idx="129">
                  <c:v>10.05.</c:v>
                </c:pt>
                <c:pt idx="130">
                  <c:v>11.05.</c:v>
                </c:pt>
                <c:pt idx="131">
                  <c:v>12.05.</c:v>
                </c:pt>
                <c:pt idx="132">
                  <c:v>13.05.</c:v>
                </c:pt>
                <c:pt idx="133">
                  <c:v>14.05.</c:v>
                </c:pt>
                <c:pt idx="134">
                  <c:v>15.05.</c:v>
                </c:pt>
                <c:pt idx="135">
                  <c:v>16.05.</c:v>
                </c:pt>
                <c:pt idx="136">
                  <c:v>17.05.</c:v>
                </c:pt>
                <c:pt idx="137">
                  <c:v>18.05.</c:v>
                </c:pt>
                <c:pt idx="138">
                  <c:v>19.05.</c:v>
                </c:pt>
                <c:pt idx="139">
                  <c:v>20.05.</c:v>
                </c:pt>
                <c:pt idx="140">
                  <c:v>21.05.</c:v>
                </c:pt>
                <c:pt idx="141">
                  <c:v>22.05.</c:v>
                </c:pt>
                <c:pt idx="142">
                  <c:v>23.05.</c:v>
                </c:pt>
                <c:pt idx="143">
                  <c:v>24.05.</c:v>
                </c:pt>
                <c:pt idx="144">
                  <c:v>25.05.</c:v>
                </c:pt>
                <c:pt idx="145">
                  <c:v>26.05.</c:v>
                </c:pt>
                <c:pt idx="146">
                  <c:v>27.05.</c:v>
                </c:pt>
                <c:pt idx="147">
                  <c:v>28.05.</c:v>
                </c:pt>
                <c:pt idx="148">
                  <c:v>29.05.</c:v>
                </c:pt>
                <c:pt idx="149">
                  <c:v>30.05.</c:v>
                </c:pt>
                <c:pt idx="150">
                  <c:v>31.05.</c:v>
                </c:pt>
                <c:pt idx="151">
                  <c:v>01.06.</c:v>
                </c:pt>
                <c:pt idx="152">
                  <c:v>02.06.</c:v>
                </c:pt>
                <c:pt idx="153">
                  <c:v>03.06.</c:v>
                </c:pt>
                <c:pt idx="154">
                  <c:v>04.06.</c:v>
                </c:pt>
                <c:pt idx="155">
                  <c:v>05.06.</c:v>
                </c:pt>
                <c:pt idx="156">
                  <c:v>06.06.</c:v>
                </c:pt>
                <c:pt idx="157">
                  <c:v>07.06.</c:v>
                </c:pt>
                <c:pt idx="158">
                  <c:v>08.06.</c:v>
                </c:pt>
                <c:pt idx="159">
                  <c:v>09.06.</c:v>
                </c:pt>
                <c:pt idx="160">
                  <c:v>10.06.</c:v>
                </c:pt>
                <c:pt idx="161">
                  <c:v>11.06.</c:v>
                </c:pt>
                <c:pt idx="162">
                  <c:v>12.06.</c:v>
                </c:pt>
                <c:pt idx="163">
                  <c:v>13.06.</c:v>
                </c:pt>
                <c:pt idx="164">
                  <c:v>14.06.</c:v>
                </c:pt>
                <c:pt idx="165">
                  <c:v>15.06.</c:v>
                </c:pt>
                <c:pt idx="166">
                  <c:v>16.06.</c:v>
                </c:pt>
                <c:pt idx="167">
                  <c:v>17.06.</c:v>
                </c:pt>
                <c:pt idx="168">
                  <c:v>18.06.</c:v>
                </c:pt>
                <c:pt idx="169">
                  <c:v>19.06.</c:v>
                </c:pt>
                <c:pt idx="170">
                  <c:v>20.06.</c:v>
                </c:pt>
                <c:pt idx="171">
                  <c:v>21.06.</c:v>
                </c:pt>
                <c:pt idx="172">
                  <c:v>22.06.</c:v>
                </c:pt>
                <c:pt idx="173">
                  <c:v>23.06.</c:v>
                </c:pt>
                <c:pt idx="174">
                  <c:v>24.06.</c:v>
                </c:pt>
                <c:pt idx="175">
                  <c:v>25.06.</c:v>
                </c:pt>
                <c:pt idx="176">
                  <c:v>26.06.</c:v>
                </c:pt>
                <c:pt idx="177">
                  <c:v>27.06.</c:v>
                </c:pt>
                <c:pt idx="178">
                  <c:v>28.06.</c:v>
                </c:pt>
                <c:pt idx="179">
                  <c:v>29.06.</c:v>
                </c:pt>
                <c:pt idx="180">
                  <c:v>30.06.</c:v>
                </c:pt>
                <c:pt idx="181">
                  <c:v>01.07.</c:v>
                </c:pt>
                <c:pt idx="182">
                  <c:v>02.07.</c:v>
                </c:pt>
                <c:pt idx="183">
                  <c:v>03.07.</c:v>
                </c:pt>
                <c:pt idx="184">
                  <c:v>04.07.</c:v>
                </c:pt>
                <c:pt idx="185">
                  <c:v>05.07.</c:v>
                </c:pt>
                <c:pt idx="186">
                  <c:v>06.07.</c:v>
                </c:pt>
                <c:pt idx="187">
                  <c:v>07.07.</c:v>
                </c:pt>
                <c:pt idx="188">
                  <c:v>08.07.</c:v>
                </c:pt>
                <c:pt idx="189">
                  <c:v>09.07.</c:v>
                </c:pt>
                <c:pt idx="190">
                  <c:v>10.07.</c:v>
                </c:pt>
                <c:pt idx="191">
                  <c:v>11.07.</c:v>
                </c:pt>
                <c:pt idx="192">
                  <c:v>12.07.</c:v>
                </c:pt>
                <c:pt idx="193">
                  <c:v>13.07.</c:v>
                </c:pt>
                <c:pt idx="194">
                  <c:v>14.07.</c:v>
                </c:pt>
                <c:pt idx="195">
                  <c:v>15.07.</c:v>
                </c:pt>
                <c:pt idx="196">
                  <c:v>16.07.</c:v>
                </c:pt>
                <c:pt idx="197">
                  <c:v>17.07.</c:v>
                </c:pt>
                <c:pt idx="198">
                  <c:v>18.07.</c:v>
                </c:pt>
                <c:pt idx="199">
                  <c:v>19.07.</c:v>
                </c:pt>
                <c:pt idx="200">
                  <c:v>20.07.</c:v>
                </c:pt>
                <c:pt idx="201">
                  <c:v>21.07.</c:v>
                </c:pt>
                <c:pt idx="202">
                  <c:v>22.07.</c:v>
                </c:pt>
                <c:pt idx="203">
                  <c:v>23.07.</c:v>
                </c:pt>
                <c:pt idx="204">
                  <c:v>24.07.</c:v>
                </c:pt>
                <c:pt idx="205">
                  <c:v>25.07.</c:v>
                </c:pt>
                <c:pt idx="206">
                  <c:v>26.07.</c:v>
                </c:pt>
                <c:pt idx="207">
                  <c:v>27.07.</c:v>
                </c:pt>
                <c:pt idx="208">
                  <c:v>28.07.</c:v>
                </c:pt>
                <c:pt idx="209">
                  <c:v>29.07.</c:v>
                </c:pt>
                <c:pt idx="210">
                  <c:v>30.07.</c:v>
                </c:pt>
                <c:pt idx="211">
                  <c:v>31.07.</c:v>
                </c:pt>
                <c:pt idx="212">
                  <c:v>01.08.</c:v>
                </c:pt>
                <c:pt idx="213">
                  <c:v>02.08.</c:v>
                </c:pt>
                <c:pt idx="214">
                  <c:v>03.08.</c:v>
                </c:pt>
                <c:pt idx="215">
                  <c:v>04.08.</c:v>
                </c:pt>
                <c:pt idx="216">
                  <c:v>05.08.</c:v>
                </c:pt>
                <c:pt idx="217">
                  <c:v>06.08.</c:v>
                </c:pt>
                <c:pt idx="218">
                  <c:v>07.08.</c:v>
                </c:pt>
                <c:pt idx="219">
                  <c:v>08.08.</c:v>
                </c:pt>
                <c:pt idx="220">
                  <c:v>09.08.</c:v>
                </c:pt>
                <c:pt idx="221">
                  <c:v>10.08.</c:v>
                </c:pt>
                <c:pt idx="222">
                  <c:v>11.08.</c:v>
                </c:pt>
                <c:pt idx="223">
                  <c:v>12.08.</c:v>
                </c:pt>
                <c:pt idx="224">
                  <c:v>13.08.</c:v>
                </c:pt>
                <c:pt idx="225">
                  <c:v>14.08.</c:v>
                </c:pt>
                <c:pt idx="226">
                  <c:v>15.08.</c:v>
                </c:pt>
                <c:pt idx="227">
                  <c:v>16.08.</c:v>
                </c:pt>
                <c:pt idx="228">
                  <c:v>17.08.</c:v>
                </c:pt>
                <c:pt idx="229">
                  <c:v>18.08.</c:v>
                </c:pt>
                <c:pt idx="230">
                  <c:v>19.08.</c:v>
                </c:pt>
                <c:pt idx="231">
                  <c:v>20.08.</c:v>
                </c:pt>
                <c:pt idx="232">
                  <c:v>21.08.</c:v>
                </c:pt>
                <c:pt idx="233">
                  <c:v>22.08.</c:v>
                </c:pt>
                <c:pt idx="234">
                  <c:v>23.08.</c:v>
                </c:pt>
                <c:pt idx="235">
                  <c:v>24.08.</c:v>
                </c:pt>
                <c:pt idx="236">
                  <c:v>25.08.</c:v>
                </c:pt>
                <c:pt idx="237">
                  <c:v>26.08.</c:v>
                </c:pt>
                <c:pt idx="238">
                  <c:v>27.08.</c:v>
                </c:pt>
                <c:pt idx="239">
                  <c:v>28.08.</c:v>
                </c:pt>
                <c:pt idx="240">
                  <c:v>29.08.</c:v>
                </c:pt>
                <c:pt idx="241">
                  <c:v>30.08.</c:v>
                </c:pt>
                <c:pt idx="242">
                  <c:v>31.08.</c:v>
                </c:pt>
                <c:pt idx="243">
                  <c:v>01.09.</c:v>
                </c:pt>
                <c:pt idx="244">
                  <c:v>02.09.</c:v>
                </c:pt>
                <c:pt idx="245">
                  <c:v>03.09.</c:v>
                </c:pt>
                <c:pt idx="246">
                  <c:v>04.09.</c:v>
                </c:pt>
                <c:pt idx="247">
                  <c:v>05.09.</c:v>
                </c:pt>
                <c:pt idx="248">
                  <c:v>06.09.</c:v>
                </c:pt>
                <c:pt idx="249">
                  <c:v>07.09.</c:v>
                </c:pt>
                <c:pt idx="250">
                  <c:v>08.09.</c:v>
                </c:pt>
                <c:pt idx="251">
                  <c:v>09.09.</c:v>
                </c:pt>
                <c:pt idx="252">
                  <c:v>10.09.</c:v>
                </c:pt>
                <c:pt idx="253">
                  <c:v>11.09.</c:v>
                </c:pt>
                <c:pt idx="254">
                  <c:v>12.09.</c:v>
                </c:pt>
                <c:pt idx="255">
                  <c:v>13.09.</c:v>
                </c:pt>
                <c:pt idx="256">
                  <c:v>14.09.</c:v>
                </c:pt>
                <c:pt idx="257">
                  <c:v>15.09.</c:v>
                </c:pt>
                <c:pt idx="258">
                  <c:v>16.09.</c:v>
                </c:pt>
                <c:pt idx="259">
                  <c:v>17.09.</c:v>
                </c:pt>
                <c:pt idx="260">
                  <c:v>18.09.</c:v>
                </c:pt>
                <c:pt idx="261">
                  <c:v>19.09.</c:v>
                </c:pt>
                <c:pt idx="262">
                  <c:v>20.09.</c:v>
                </c:pt>
                <c:pt idx="263">
                  <c:v>21.09.</c:v>
                </c:pt>
                <c:pt idx="264">
                  <c:v>22.09.</c:v>
                </c:pt>
                <c:pt idx="265">
                  <c:v>23.09.</c:v>
                </c:pt>
                <c:pt idx="266">
                  <c:v>24.09.</c:v>
                </c:pt>
                <c:pt idx="267">
                  <c:v>25.09.</c:v>
                </c:pt>
                <c:pt idx="268">
                  <c:v>26.09.</c:v>
                </c:pt>
                <c:pt idx="269">
                  <c:v>27.09.</c:v>
                </c:pt>
                <c:pt idx="270">
                  <c:v>28.09.</c:v>
                </c:pt>
                <c:pt idx="271">
                  <c:v>29.09.</c:v>
                </c:pt>
                <c:pt idx="272">
                  <c:v>30.09.</c:v>
                </c:pt>
                <c:pt idx="273">
                  <c:v>01.10.</c:v>
                </c:pt>
                <c:pt idx="274">
                  <c:v>02.10.</c:v>
                </c:pt>
                <c:pt idx="275">
                  <c:v>03.10.</c:v>
                </c:pt>
                <c:pt idx="276">
                  <c:v>04.10.</c:v>
                </c:pt>
                <c:pt idx="277">
                  <c:v>05.10.</c:v>
                </c:pt>
                <c:pt idx="278">
                  <c:v>06.10.</c:v>
                </c:pt>
                <c:pt idx="279">
                  <c:v>07.10.</c:v>
                </c:pt>
                <c:pt idx="280">
                  <c:v>08.10.</c:v>
                </c:pt>
                <c:pt idx="281">
                  <c:v>09.10.</c:v>
                </c:pt>
                <c:pt idx="282">
                  <c:v>10.10.</c:v>
                </c:pt>
                <c:pt idx="283">
                  <c:v>11.10.</c:v>
                </c:pt>
                <c:pt idx="284">
                  <c:v>12.10.</c:v>
                </c:pt>
                <c:pt idx="285">
                  <c:v>13.10.</c:v>
                </c:pt>
                <c:pt idx="286">
                  <c:v>14.10.</c:v>
                </c:pt>
                <c:pt idx="287">
                  <c:v>15.10.</c:v>
                </c:pt>
                <c:pt idx="288">
                  <c:v>16.10.</c:v>
                </c:pt>
                <c:pt idx="289">
                  <c:v>17.10.</c:v>
                </c:pt>
                <c:pt idx="290">
                  <c:v>18.10.</c:v>
                </c:pt>
                <c:pt idx="291">
                  <c:v>19.10.</c:v>
                </c:pt>
                <c:pt idx="292">
                  <c:v>20.10.</c:v>
                </c:pt>
                <c:pt idx="293">
                  <c:v>21.10.</c:v>
                </c:pt>
                <c:pt idx="294">
                  <c:v>22.10.</c:v>
                </c:pt>
                <c:pt idx="295">
                  <c:v>23.10.</c:v>
                </c:pt>
                <c:pt idx="296">
                  <c:v>24.10.</c:v>
                </c:pt>
                <c:pt idx="297">
                  <c:v>25.10.</c:v>
                </c:pt>
                <c:pt idx="298">
                  <c:v>26.10.</c:v>
                </c:pt>
                <c:pt idx="299">
                  <c:v>27.10.</c:v>
                </c:pt>
                <c:pt idx="300">
                  <c:v>28.10.</c:v>
                </c:pt>
                <c:pt idx="301">
                  <c:v>29.10.</c:v>
                </c:pt>
                <c:pt idx="302">
                  <c:v>30.10.</c:v>
                </c:pt>
                <c:pt idx="303">
                  <c:v>31.10.</c:v>
                </c:pt>
                <c:pt idx="304">
                  <c:v>01.11.</c:v>
                </c:pt>
                <c:pt idx="305">
                  <c:v>02.11.</c:v>
                </c:pt>
                <c:pt idx="306">
                  <c:v>03.11.</c:v>
                </c:pt>
                <c:pt idx="307">
                  <c:v>04.11.</c:v>
                </c:pt>
                <c:pt idx="308">
                  <c:v>05.11.</c:v>
                </c:pt>
                <c:pt idx="309">
                  <c:v>06.11.</c:v>
                </c:pt>
                <c:pt idx="310">
                  <c:v>07.11.</c:v>
                </c:pt>
                <c:pt idx="311">
                  <c:v>08.11.</c:v>
                </c:pt>
                <c:pt idx="312">
                  <c:v>09.11.</c:v>
                </c:pt>
                <c:pt idx="313">
                  <c:v>10.11.</c:v>
                </c:pt>
                <c:pt idx="314">
                  <c:v>11.11.</c:v>
                </c:pt>
                <c:pt idx="315">
                  <c:v>12.11.</c:v>
                </c:pt>
                <c:pt idx="316">
                  <c:v>13.11.</c:v>
                </c:pt>
                <c:pt idx="317">
                  <c:v>14.11.</c:v>
                </c:pt>
                <c:pt idx="318">
                  <c:v>15.11.</c:v>
                </c:pt>
                <c:pt idx="319">
                  <c:v>16.11.</c:v>
                </c:pt>
                <c:pt idx="320">
                  <c:v>17.11.</c:v>
                </c:pt>
                <c:pt idx="321">
                  <c:v>18.11.</c:v>
                </c:pt>
                <c:pt idx="322">
                  <c:v>19.11.</c:v>
                </c:pt>
                <c:pt idx="323">
                  <c:v>20.11.</c:v>
                </c:pt>
                <c:pt idx="324">
                  <c:v>21.11.</c:v>
                </c:pt>
                <c:pt idx="325">
                  <c:v>22.11.</c:v>
                </c:pt>
                <c:pt idx="326">
                  <c:v>23.11.</c:v>
                </c:pt>
                <c:pt idx="327">
                  <c:v>24.11.</c:v>
                </c:pt>
                <c:pt idx="328">
                  <c:v>25.11.</c:v>
                </c:pt>
                <c:pt idx="329">
                  <c:v>26.11.</c:v>
                </c:pt>
                <c:pt idx="330">
                  <c:v>27.11.</c:v>
                </c:pt>
                <c:pt idx="331">
                  <c:v>28.11.</c:v>
                </c:pt>
                <c:pt idx="332">
                  <c:v>29.11.</c:v>
                </c:pt>
                <c:pt idx="333">
                  <c:v>30.11.</c:v>
                </c:pt>
                <c:pt idx="334">
                  <c:v>01.12.</c:v>
                </c:pt>
                <c:pt idx="335">
                  <c:v>02.12.</c:v>
                </c:pt>
                <c:pt idx="336">
                  <c:v>03.12.</c:v>
                </c:pt>
                <c:pt idx="337">
                  <c:v>04.12.</c:v>
                </c:pt>
                <c:pt idx="338">
                  <c:v>05.12.</c:v>
                </c:pt>
                <c:pt idx="339">
                  <c:v>06.12.</c:v>
                </c:pt>
                <c:pt idx="340">
                  <c:v>07.12.</c:v>
                </c:pt>
                <c:pt idx="341">
                  <c:v>08.12.</c:v>
                </c:pt>
                <c:pt idx="342">
                  <c:v>09.12.</c:v>
                </c:pt>
                <c:pt idx="343">
                  <c:v>10.12.</c:v>
                </c:pt>
                <c:pt idx="344">
                  <c:v>11.12.</c:v>
                </c:pt>
                <c:pt idx="345">
                  <c:v>12.12.</c:v>
                </c:pt>
                <c:pt idx="346">
                  <c:v>13.12.</c:v>
                </c:pt>
                <c:pt idx="347">
                  <c:v>14.12.</c:v>
                </c:pt>
                <c:pt idx="348">
                  <c:v>15.12.</c:v>
                </c:pt>
                <c:pt idx="349">
                  <c:v>16.12.</c:v>
                </c:pt>
                <c:pt idx="350">
                  <c:v>17.12.</c:v>
                </c:pt>
                <c:pt idx="351">
                  <c:v>18.12.</c:v>
                </c:pt>
                <c:pt idx="352">
                  <c:v>19.12.</c:v>
                </c:pt>
                <c:pt idx="353">
                  <c:v>20.12.</c:v>
                </c:pt>
                <c:pt idx="354">
                  <c:v>21.12.</c:v>
                </c:pt>
                <c:pt idx="355">
                  <c:v>22.12.</c:v>
                </c:pt>
                <c:pt idx="356">
                  <c:v>23.12.</c:v>
                </c:pt>
                <c:pt idx="357">
                  <c:v>24.12.</c:v>
                </c:pt>
                <c:pt idx="358">
                  <c:v>25.12.</c:v>
                </c:pt>
                <c:pt idx="359">
                  <c:v>26.12.</c:v>
                </c:pt>
                <c:pt idx="360">
                  <c:v>27.12.</c:v>
                </c:pt>
                <c:pt idx="361">
                  <c:v>28.12.</c:v>
                </c:pt>
                <c:pt idx="362">
                  <c:v>29.12.</c:v>
                </c:pt>
                <c:pt idx="363">
                  <c:v>30.12.</c:v>
                </c:pt>
                <c:pt idx="364">
                  <c:v>31.12.</c:v>
                </c:pt>
              </c:strCache>
            </c:strRef>
          </c:cat>
          <c:val>
            <c:numRef>
              <c:f>Расходы!$E$2:$E$367</c:f>
              <c:numCache>
                <c:formatCode>General</c:formatCode>
                <c:ptCount val="366"/>
                <c:pt idx="0">
                  <c:v>245.56666666666666</c:v>
                </c:pt>
                <c:pt idx="1">
                  <c:v>247.43333333333334</c:v>
                </c:pt>
                <c:pt idx="2">
                  <c:v>248.6</c:v>
                </c:pt>
                <c:pt idx="3">
                  <c:v>249.13333333333333</c:v>
                </c:pt>
                <c:pt idx="4">
                  <c:v>248.83333333333334</c:v>
                </c:pt>
                <c:pt idx="5">
                  <c:v>247.9</c:v>
                </c:pt>
                <c:pt idx="6">
                  <c:v>247.86666666666667</c:v>
                </c:pt>
                <c:pt idx="7">
                  <c:v>247.03333333333333</c:v>
                </c:pt>
                <c:pt idx="8">
                  <c:v>246.6</c:v>
                </c:pt>
                <c:pt idx="9">
                  <c:v>247.26666666666668</c:v>
                </c:pt>
                <c:pt idx="10">
                  <c:v>248.1</c:v>
                </c:pt>
                <c:pt idx="11">
                  <c:v>249.96666666666667</c:v>
                </c:pt>
                <c:pt idx="12">
                  <c:v>251.63333333333333</c:v>
                </c:pt>
                <c:pt idx="13">
                  <c:v>253.5</c:v>
                </c:pt>
                <c:pt idx="14">
                  <c:v>255.16666666666666</c:v>
                </c:pt>
                <c:pt idx="15">
                  <c:v>255.4</c:v>
                </c:pt>
                <c:pt idx="16">
                  <c:v>256.66666666666669</c:v>
                </c:pt>
                <c:pt idx="17">
                  <c:v>256.89999999999998</c:v>
                </c:pt>
                <c:pt idx="18">
                  <c:v>257.23333333333335</c:v>
                </c:pt>
                <c:pt idx="19">
                  <c:v>258.23333333333335</c:v>
                </c:pt>
                <c:pt idx="20">
                  <c:v>258.56666666666666</c:v>
                </c:pt>
                <c:pt idx="21">
                  <c:v>259.23333333333335</c:v>
                </c:pt>
                <c:pt idx="22">
                  <c:v>259.33333333333331</c:v>
                </c:pt>
                <c:pt idx="23">
                  <c:v>259.43333333333334</c:v>
                </c:pt>
                <c:pt idx="24">
                  <c:v>259.2</c:v>
                </c:pt>
                <c:pt idx="25">
                  <c:v>259.7</c:v>
                </c:pt>
                <c:pt idx="26">
                  <c:v>259.56666666666666</c:v>
                </c:pt>
                <c:pt idx="27">
                  <c:v>259.56666666666666</c:v>
                </c:pt>
                <c:pt idx="28">
                  <c:v>258.3</c:v>
                </c:pt>
                <c:pt idx="29">
                  <c:v>256.53333333333336</c:v>
                </c:pt>
                <c:pt idx="30">
                  <c:v>256.16666666666669</c:v>
                </c:pt>
                <c:pt idx="31">
                  <c:v>256.39999999999998</c:v>
                </c:pt>
                <c:pt idx="32">
                  <c:v>256.63333333333333</c:v>
                </c:pt>
                <c:pt idx="33">
                  <c:v>256.3</c:v>
                </c:pt>
                <c:pt idx="34">
                  <c:v>257.03333333333336</c:v>
                </c:pt>
                <c:pt idx="35">
                  <c:v>258.16666666666669</c:v>
                </c:pt>
                <c:pt idx="36">
                  <c:v>258.3</c:v>
                </c:pt>
                <c:pt idx="37">
                  <c:v>259.23333333333335</c:v>
                </c:pt>
                <c:pt idx="38">
                  <c:v>260.3</c:v>
                </c:pt>
                <c:pt idx="39">
                  <c:v>261.16666666666669</c:v>
                </c:pt>
                <c:pt idx="40">
                  <c:v>262.10000000000002</c:v>
                </c:pt>
                <c:pt idx="41">
                  <c:v>262.76666666666665</c:v>
                </c:pt>
                <c:pt idx="42">
                  <c:v>263.96666666666664</c:v>
                </c:pt>
                <c:pt idx="43">
                  <c:v>266</c:v>
                </c:pt>
                <c:pt idx="44">
                  <c:v>268.39999999999998</c:v>
                </c:pt>
                <c:pt idx="45">
                  <c:v>271.2</c:v>
                </c:pt>
                <c:pt idx="46">
                  <c:v>274.26666666666665</c:v>
                </c:pt>
                <c:pt idx="47">
                  <c:v>276.93333333333334</c:v>
                </c:pt>
                <c:pt idx="48">
                  <c:v>279.23333333333335</c:v>
                </c:pt>
                <c:pt idx="49">
                  <c:v>280.53333333333336</c:v>
                </c:pt>
                <c:pt idx="50">
                  <c:v>282.03333333333336</c:v>
                </c:pt>
                <c:pt idx="51">
                  <c:v>282.56666666666666</c:v>
                </c:pt>
                <c:pt idx="52">
                  <c:v>284.60000000000002</c:v>
                </c:pt>
                <c:pt idx="53">
                  <c:v>286.3</c:v>
                </c:pt>
                <c:pt idx="54">
                  <c:v>286.8</c:v>
                </c:pt>
                <c:pt idx="55">
                  <c:v>288.63333333333333</c:v>
                </c:pt>
                <c:pt idx="56">
                  <c:v>291.10000000000002</c:v>
                </c:pt>
                <c:pt idx="57">
                  <c:v>292.16666666666669</c:v>
                </c:pt>
                <c:pt idx="58">
                  <c:v>295.10000000000002</c:v>
                </c:pt>
                <c:pt idx="59">
                  <c:v>298</c:v>
                </c:pt>
                <c:pt idx="60">
                  <c:v>301.63333333333333</c:v>
                </c:pt>
                <c:pt idx="61">
                  <c:v>305.93333333333334</c:v>
                </c:pt>
                <c:pt idx="62">
                  <c:v>311</c:v>
                </c:pt>
                <c:pt idx="63">
                  <c:v>315.56666666666666</c:v>
                </c:pt>
                <c:pt idx="64">
                  <c:v>320.5</c:v>
                </c:pt>
                <c:pt idx="65">
                  <c:v>325.56666666666666</c:v>
                </c:pt>
                <c:pt idx="66">
                  <c:v>329.23333333333335</c:v>
                </c:pt>
                <c:pt idx="67">
                  <c:v>334.1</c:v>
                </c:pt>
                <c:pt idx="68">
                  <c:v>340.53333333333336</c:v>
                </c:pt>
                <c:pt idx="69">
                  <c:v>346.73333333333335</c:v>
                </c:pt>
                <c:pt idx="70">
                  <c:v>351.53333333333336</c:v>
                </c:pt>
                <c:pt idx="71">
                  <c:v>357.6</c:v>
                </c:pt>
                <c:pt idx="72">
                  <c:v>365.26666666666665</c:v>
                </c:pt>
                <c:pt idx="73">
                  <c:v>373.33333333333331</c:v>
                </c:pt>
                <c:pt idx="74">
                  <c:v>380.66666666666669</c:v>
                </c:pt>
                <c:pt idx="75">
                  <c:v>388.03333333333336</c:v>
                </c:pt>
                <c:pt idx="76">
                  <c:v>392.96666666666664</c:v>
                </c:pt>
                <c:pt idx="77">
                  <c:v>400.5</c:v>
                </c:pt>
                <c:pt idx="78">
                  <c:v>408.26666666666665</c:v>
                </c:pt>
                <c:pt idx="79">
                  <c:v>418.36666666666667</c:v>
                </c:pt>
                <c:pt idx="80">
                  <c:v>430.5</c:v>
                </c:pt>
                <c:pt idx="81">
                  <c:v>446.9</c:v>
                </c:pt>
                <c:pt idx="82">
                  <c:v>460.5</c:v>
                </c:pt>
                <c:pt idx="83">
                  <c:v>472.63333333333333</c:v>
                </c:pt>
                <c:pt idx="84">
                  <c:v>486.36666666666667</c:v>
                </c:pt>
                <c:pt idx="85">
                  <c:v>503.4</c:v>
                </c:pt>
                <c:pt idx="86">
                  <c:v>525.73333333333335</c:v>
                </c:pt>
                <c:pt idx="87">
                  <c:v>550.36666666666667</c:v>
                </c:pt>
                <c:pt idx="88">
                  <c:v>574.1</c:v>
                </c:pt>
                <c:pt idx="89">
                  <c:v>600</c:v>
                </c:pt>
                <c:pt idx="90">
                  <c:v>625.29999999999995</c:v>
                </c:pt>
                <c:pt idx="91">
                  <c:v>646.26666666666665</c:v>
                </c:pt>
                <c:pt idx="92">
                  <c:v>665.7</c:v>
                </c:pt>
                <c:pt idx="93">
                  <c:v>679.86666666666667</c:v>
                </c:pt>
                <c:pt idx="94">
                  <c:v>698.63333333333333</c:v>
                </c:pt>
                <c:pt idx="95">
                  <c:v>712.9666666666667</c:v>
                </c:pt>
                <c:pt idx="96">
                  <c:v>726.16666666666663</c:v>
                </c:pt>
                <c:pt idx="97">
                  <c:v>739.63333333333333</c:v>
                </c:pt>
                <c:pt idx="98">
                  <c:v>751.56666666666672</c:v>
                </c:pt>
                <c:pt idx="99">
                  <c:v>761.06666666666672</c:v>
                </c:pt>
                <c:pt idx="100">
                  <c:v>778.0333333333333</c:v>
                </c:pt>
                <c:pt idx="101">
                  <c:v>795.9666666666667</c:v>
                </c:pt>
                <c:pt idx="102">
                  <c:v>824.5333333333333</c:v>
                </c:pt>
                <c:pt idx="103">
                  <c:v>859.83333333333337</c:v>
                </c:pt>
                <c:pt idx="104">
                  <c:v>889.1</c:v>
                </c:pt>
                <c:pt idx="105">
                  <c:v>911.6</c:v>
                </c:pt>
                <c:pt idx="106">
                  <c:v>929.26666666666665</c:v>
                </c:pt>
                <c:pt idx="107">
                  <c:v>943.43333333333328</c:v>
                </c:pt>
                <c:pt idx="108">
                  <c:v>944.06666666666672</c:v>
                </c:pt>
                <c:pt idx="109">
                  <c:v>947.6</c:v>
                </c:pt>
                <c:pt idx="110">
                  <c:v>949.33333333333337</c:v>
                </c:pt>
                <c:pt idx="111">
                  <c:v>952.4</c:v>
                </c:pt>
                <c:pt idx="112">
                  <c:v>951.93333333333328</c:v>
                </c:pt>
                <c:pt idx="113">
                  <c:v>950.9666666666667</c:v>
                </c:pt>
                <c:pt idx="114">
                  <c:v>956</c:v>
                </c:pt>
                <c:pt idx="115">
                  <c:v>959.36666666666667</c:v>
                </c:pt>
                <c:pt idx="116">
                  <c:v>954.9</c:v>
                </c:pt>
                <c:pt idx="117">
                  <c:v>949.1</c:v>
                </c:pt>
                <c:pt idx="118">
                  <c:v>945.2</c:v>
                </c:pt>
                <c:pt idx="119">
                  <c:v>941.73333333333335</c:v>
                </c:pt>
                <c:pt idx="120">
                  <c:v>936.1</c:v>
                </c:pt>
                <c:pt idx="121">
                  <c:v>929.06666666666672</c:v>
                </c:pt>
                <c:pt idx="122">
                  <c:v>920.76666666666665</c:v>
                </c:pt>
                <c:pt idx="123">
                  <c:v>912.13333333333333</c:v>
                </c:pt>
                <c:pt idx="124">
                  <c:v>902.86666666666667</c:v>
                </c:pt>
                <c:pt idx="125">
                  <c:v>895.13333333333333</c:v>
                </c:pt>
                <c:pt idx="126">
                  <c:v>884.86666666666667</c:v>
                </c:pt>
                <c:pt idx="127">
                  <c:v>877.2</c:v>
                </c:pt>
                <c:pt idx="128">
                  <c:v>867.3</c:v>
                </c:pt>
                <c:pt idx="129">
                  <c:v>857.7</c:v>
                </c:pt>
                <c:pt idx="130">
                  <c:v>846.9</c:v>
                </c:pt>
                <c:pt idx="131">
                  <c:v>835.66666666666663</c:v>
                </c:pt>
                <c:pt idx="132">
                  <c:v>824.5333333333333</c:v>
                </c:pt>
                <c:pt idx="133">
                  <c:v>813.06666666666672</c:v>
                </c:pt>
                <c:pt idx="134">
                  <c:v>799.63333333333333</c:v>
                </c:pt>
                <c:pt idx="135">
                  <c:v>785.73333333333335</c:v>
                </c:pt>
                <c:pt idx="136">
                  <c:v>770.5333333333333</c:v>
                </c:pt>
                <c:pt idx="137">
                  <c:v>753.9666666666667</c:v>
                </c:pt>
                <c:pt idx="138">
                  <c:v>738</c:v>
                </c:pt>
                <c:pt idx="139">
                  <c:v>719.93333333333328</c:v>
                </c:pt>
                <c:pt idx="140">
                  <c:v>701.73333333333335</c:v>
                </c:pt>
                <c:pt idx="141">
                  <c:v>684.6</c:v>
                </c:pt>
                <c:pt idx="142">
                  <c:v>667.5</c:v>
                </c:pt>
                <c:pt idx="143">
                  <c:v>650.4</c:v>
                </c:pt>
                <c:pt idx="144">
                  <c:v>634.5333333333333</c:v>
                </c:pt>
                <c:pt idx="145">
                  <c:v>617.29999999999995</c:v>
                </c:pt>
                <c:pt idx="146">
                  <c:v>598.16666666666663</c:v>
                </c:pt>
                <c:pt idx="147">
                  <c:v>581.4666666666667</c:v>
                </c:pt>
                <c:pt idx="148">
                  <c:v>564.70000000000005</c:v>
                </c:pt>
                <c:pt idx="149">
                  <c:v>548.23333333333335</c:v>
                </c:pt>
                <c:pt idx="150">
                  <c:v>530.43333333333328</c:v>
                </c:pt>
                <c:pt idx="151">
                  <c:v>514.0333333333333</c:v>
                </c:pt>
                <c:pt idx="152">
                  <c:v>497.06666666666666</c:v>
                </c:pt>
                <c:pt idx="153">
                  <c:v>481.16666666666669</c:v>
                </c:pt>
                <c:pt idx="154">
                  <c:v>465.6</c:v>
                </c:pt>
                <c:pt idx="155">
                  <c:v>450.43333333333334</c:v>
                </c:pt>
                <c:pt idx="156">
                  <c:v>435.86666666666667</c:v>
                </c:pt>
                <c:pt idx="157">
                  <c:v>422.8</c:v>
                </c:pt>
                <c:pt idx="158">
                  <c:v>410.43333333333334</c:v>
                </c:pt>
                <c:pt idx="159">
                  <c:v>397.8</c:v>
                </c:pt>
                <c:pt idx="160">
                  <c:v>387.06666666666666</c:v>
                </c:pt>
                <c:pt idx="161">
                  <c:v>376.2</c:v>
                </c:pt>
                <c:pt idx="162">
                  <c:v>367.63333333333333</c:v>
                </c:pt>
                <c:pt idx="163">
                  <c:v>359.43333333333334</c:v>
                </c:pt>
                <c:pt idx="164">
                  <c:v>351.6</c:v>
                </c:pt>
                <c:pt idx="165">
                  <c:v>343.66666666666669</c:v>
                </c:pt>
                <c:pt idx="166">
                  <c:v>336.83333333333331</c:v>
                </c:pt>
                <c:pt idx="167">
                  <c:v>329.4</c:v>
                </c:pt>
                <c:pt idx="168">
                  <c:v>322.56666666666666</c:v>
                </c:pt>
                <c:pt idx="169">
                  <c:v>316.39999999999998</c:v>
                </c:pt>
                <c:pt idx="170">
                  <c:v>310.26666666666665</c:v>
                </c:pt>
                <c:pt idx="171">
                  <c:v>304.43333333333334</c:v>
                </c:pt>
                <c:pt idx="172">
                  <c:v>298.39999999999998</c:v>
                </c:pt>
                <c:pt idx="173">
                  <c:v>293.16666666666669</c:v>
                </c:pt>
                <c:pt idx="174">
                  <c:v>288.7</c:v>
                </c:pt>
                <c:pt idx="175">
                  <c:v>284.56666666666666</c:v>
                </c:pt>
                <c:pt idx="176">
                  <c:v>281.3</c:v>
                </c:pt>
                <c:pt idx="177">
                  <c:v>278.26666666666665</c:v>
                </c:pt>
                <c:pt idx="178">
                  <c:v>275.8</c:v>
                </c:pt>
                <c:pt idx="179">
                  <c:v>273.10000000000002</c:v>
                </c:pt>
                <c:pt idx="180">
                  <c:v>271.03333333333336</c:v>
                </c:pt>
                <c:pt idx="181">
                  <c:v>268.36666666666667</c:v>
                </c:pt>
                <c:pt idx="182">
                  <c:v>266.16666666666669</c:v>
                </c:pt>
                <c:pt idx="183">
                  <c:v>264.16666666666669</c:v>
                </c:pt>
                <c:pt idx="184">
                  <c:v>262.2</c:v>
                </c:pt>
                <c:pt idx="185">
                  <c:v>260.5</c:v>
                </c:pt>
                <c:pt idx="186">
                  <c:v>259.46666666666664</c:v>
                </c:pt>
                <c:pt idx="187">
                  <c:v>259.36666666666667</c:v>
                </c:pt>
                <c:pt idx="188">
                  <c:v>257.93333333333334</c:v>
                </c:pt>
                <c:pt idx="189">
                  <c:v>255.9</c:v>
                </c:pt>
                <c:pt idx="190">
                  <c:v>255.56666666666666</c:v>
                </c:pt>
                <c:pt idx="191">
                  <c:v>254.93333333333334</c:v>
                </c:pt>
                <c:pt idx="192">
                  <c:v>253.93333333333334</c:v>
                </c:pt>
                <c:pt idx="193">
                  <c:v>253</c:v>
                </c:pt>
                <c:pt idx="194">
                  <c:v>251.66666666666666</c:v>
                </c:pt>
                <c:pt idx="195">
                  <c:v>251.4</c:v>
                </c:pt>
                <c:pt idx="196">
                  <c:v>250.33333333333334</c:v>
                </c:pt>
                <c:pt idx="197">
                  <c:v>249.23333333333332</c:v>
                </c:pt>
                <c:pt idx="198">
                  <c:v>248.23333333333332</c:v>
                </c:pt>
                <c:pt idx="199">
                  <c:v>246.93333333333334</c:v>
                </c:pt>
                <c:pt idx="200">
                  <c:v>245.83333333333334</c:v>
                </c:pt>
                <c:pt idx="201">
                  <c:v>244.9</c:v>
                </c:pt>
                <c:pt idx="202">
                  <c:v>243.3</c:v>
                </c:pt>
                <c:pt idx="203">
                  <c:v>242</c:v>
                </c:pt>
                <c:pt idx="204">
                  <c:v>241.06666666666666</c:v>
                </c:pt>
                <c:pt idx="205">
                  <c:v>240.13333333333333</c:v>
                </c:pt>
                <c:pt idx="206">
                  <c:v>239.66666666666666</c:v>
                </c:pt>
                <c:pt idx="207">
                  <c:v>239</c:v>
                </c:pt>
                <c:pt idx="208">
                  <c:v>238.46666666666667</c:v>
                </c:pt>
                <c:pt idx="209">
                  <c:v>237.63333333333333</c:v>
                </c:pt>
                <c:pt idx="210">
                  <c:v>236.93333333333334</c:v>
                </c:pt>
                <c:pt idx="211">
                  <c:v>235.73333333333332</c:v>
                </c:pt>
                <c:pt idx="212">
                  <c:v>233.6</c:v>
                </c:pt>
                <c:pt idx="213">
                  <c:v>232.9</c:v>
                </c:pt>
                <c:pt idx="214">
                  <c:v>231.5</c:v>
                </c:pt>
                <c:pt idx="215">
                  <c:v>229.5</c:v>
                </c:pt>
                <c:pt idx="216">
                  <c:v>227.2</c:v>
                </c:pt>
                <c:pt idx="217">
                  <c:v>225.43333333333334</c:v>
                </c:pt>
                <c:pt idx="218">
                  <c:v>223.63333333333333</c:v>
                </c:pt>
                <c:pt idx="219">
                  <c:v>222.2</c:v>
                </c:pt>
                <c:pt idx="220">
                  <c:v>221</c:v>
                </c:pt>
                <c:pt idx="221">
                  <c:v>219.83333333333334</c:v>
                </c:pt>
                <c:pt idx="222">
                  <c:v>218.36666666666667</c:v>
                </c:pt>
                <c:pt idx="223">
                  <c:v>217.3</c:v>
                </c:pt>
                <c:pt idx="224">
                  <c:v>215.86666666666667</c:v>
                </c:pt>
                <c:pt idx="225">
                  <c:v>214.8</c:v>
                </c:pt>
                <c:pt idx="226">
                  <c:v>213.46666666666667</c:v>
                </c:pt>
                <c:pt idx="227">
                  <c:v>212.3</c:v>
                </c:pt>
                <c:pt idx="228">
                  <c:v>211.33333333333334</c:v>
                </c:pt>
                <c:pt idx="229">
                  <c:v>210.63333333333333</c:v>
                </c:pt>
                <c:pt idx="230">
                  <c:v>209.2</c:v>
                </c:pt>
                <c:pt idx="231">
                  <c:v>207.96666666666667</c:v>
                </c:pt>
                <c:pt idx="232">
                  <c:v>207</c:v>
                </c:pt>
                <c:pt idx="233">
                  <c:v>205.63333333333333</c:v>
                </c:pt>
                <c:pt idx="234">
                  <c:v>204.24333333333334</c:v>
                </c:pt>
                <c:pt idx="235">
                  <c:v>202.82333333333332</c:v>
                </c:pt>
                <c:pt idx="236">
                  <c:v>201.64333333333335</c:v>
                </c:pt>
                <c:pt idx="237">
                  <c:v>200.20666666666665</c:v>
                </c:pt>
                <c:pt idx="238">
                  <c:v>198.84</c:v>
                </c:pt>
                <c:pt idx="239">
                  <c:v>197.55333333333331</c:v>
                </c:pt>
                <c:pt idx="240">
                  <c:v>196.68333333333334</c:v>
                </c:pt>
                <c:pt idx="241">
                  <c:v>195.49333333333334</c:v>
                </c:pt>
                <c:pt idx="242">
                  <c:v>193.94</c:v>
                </c:pt>
                <c:pt idx="243">
                  <c:v>192.59</c:v>
                </c:pt>
                <c:pt idx="244">
                  <c:v>191.68333333333334</c:v>
                </c:pt>
                <c:pt idx="245">
                  <c:v>191.04</c:v>
                </c:pt>
                <c:pt idx="246">
                  <c:v>190.34666666666666</c:v>
                </c:pt>
                <c:pt idx="247">
                  <c:v>189.64666666666665</c:v>
                </c:pt>
                <c:pt idx="248">
                  <c:v>189.56</c:v>
                </c:pt>
                <c:pt idx="249">
                  <c:v>189.66666666666666</c:v>
                </c:pt>
                <c:pt idx="250">
                  <c:v>189.59666666666666</c:v>
                </c:pt>
                <c:pt idx="251">
                  <c:v>189.91666666666666</c:v>
                </c:pt>
                <c:pt idx="252">
                  <c:v>190.65</c:v>
                </c:pt>
                <c:pt idx="253">
                  <c:v>191.79666666666665</c:v>
                </c:pt>
                <c:pt idx="254">
                  <c:v>193.01666666666668</c:v>
                </c:pt>
                <c:pt idx="255">
                  <c:v>193.95</c:v>
                </c:pt>
                <c:pt idx="256">
                  <c:v>194.66</c:v>
                </c:pt>
                <c:pt idx="257">
                  <c:v>195.13333333333333</c:v>
                </c:pt>
                <c:pt idx="258">
                  <c:v>196.4</c:v>
                </c:pt>
                <c:pt idx="259">
                  <c:v>197.46666666666667</c:v>
                </c:pt>
                <c:pt idx="260">
                  <c:v>198.25</c:v>
                </c:pt>
                <c:pt idx="261">
                  <c:v>199.67</c:v>
                </c:pt>
                <c:pt idx="262">
                  <c:v>200.56</c:v>
                </c:pt>
                <c:pt idx="263">
                  <c:v>202.09666666666666</c:v>
                </c:pt>
                <c:pt idx="264">
                  <c:v>203.57</c:v>
                </c:pt>
                <c:pt idx="265">
                  <c:v>204.93333333333334</c:v>
                </c:pt>
                <c:pt idx="266">
                  <c:v>206.7</c:v>
                </c:pt>
                <c:pt idx="267">
                  <c:v>207.93333333333334</c:v>
                </c:pt>
                <c:pt idx="268">
                  <c:v>209.16666666666666</c:v>
                </c:pt>
                <c:pt idx="269">
                  <c:v>211.06666666666666</c:v>
                </c:pt>
                <c:pt idx="270">
                  <c:v>213.03333333333333</c:v>
                </c:pt>
                <c:pt idx="271">
                  <c:v>213.93333333333334</c:v>
                </c:pt>
                <c:pt idx="272">
                  <c:v>215.53333333333333</c:v>
                </c:pt>
                <c:pt idx="273">
                  <c:v>216.6</c:v>
                </c:pt>
                <c:pt idx="274">
                  <c:v>217.43333333333334</c:v>
                </c:pt>
                <c:pt idx="275">
                  <c:v>218.56666666666666</c:v>
                </c:pt>
                <c:pt idx="276">
                  <c:v>219.3</c:v>
                </c:pt>
                <c:pt idx="277">
                  <c:v>219.6</c:v>
                </c:pt>
                <c:pt idx="278">
                  <c:v>220.03333333333333</c:v>
                </c:pt>
                <c:pt idx="279">
                  <c:v>220.3</c:v>
                </c:pt>
                <c:pt idx="280">
                  <c:v>220.8</c:v>
                </c:pt>
                <c:pt idx="281">
                  <c:v>221.26666666666668</c:v>
                </c:pt>
                <c:pt idx="282">
                  <c:v>222.26666666666668</c:v>
                </c:pt>
                <c:pt idx="283">
                  <c:v>222.86666666666667</c:v>
                </c:pt>
                <c:pt idx="284">
                  <c:v>223.93333333333334</c:v>
                </c:pt>
                <c:pt idx="285">
                  <c:v>224.8</c:v>
                </c:pt>
                <c:pt idx="286">
                  <c:v>226.03333333333333</c:v>
                </c:pt>
                <c:pt idx="287">
                  <c:v>227.43333333333334</c:v>
                </c:pt>
                <c:pt idx="288">
                  <c:v>229.26666666666668</c:v>
                </c:pt>
                <c:pt idx="289">
                  <c:v>231.16666666666666</c:v>
                </c:pt>
                <c:pt idx="290">
                  <c:v>232.73333333333332</c:v>
                </c:pt>
                <c:pt idx="291">
                  <c:v>234.56666666666666</c:v>
                </c:pt>
                <c:pt idx="292">
                  <c:v>236.7</c:v>
                </c:pt>
                <c:pt idx="293">
                  <c:v>238.76666666666668</c:v>
                </c:pt>
                <c:pt idx="294">
                  <c:v>240.63333333333333</c:v>
                </c:pt>
                <c:pt idx="295">
                  <c:v>242.16666666666666</c:v>
                </c:pt>
                <c:pt idx="296">
                  <c:v>243.73333333333332</c:v>
                </c:pt>
                <c:pt idx="297">
                  <c:v>245.06666666666666</c:v>
                </c:pt>
                <c:pt idx="298">
                  <c:v>246.86666666666667</c:v>
                </c:pt>
                <c:pt idx="299">
                  <c:v>248.4</c:v>
                </c:pt>
                <c:pt idx="300">
                  <c:v>250.06666666666666</c:v>
                </c:pt>
                <c:pt idx="301">
                  <c:v>251.6</c:v>
                </c:pt>
                <c:pt idx="302">
                  <c:v>253.26666666666668</c:v>
                </c:pt>
                <c:pt idx="303">
                  <c:v>254.86666666666667</c:v>
                </c:pt>
                <c:pt idx="304">
                  <c:v>256.66666666666669</c:v>
                </c:pt>
                <c:pt idx="305">
                  <c:v>258.13333333333333</c:v>
                </c:pt>
                <c:pt idx="306">
                  <c:v>259.06666666666666</c:v>
                </c:pt>
                <c:pt idx="307">
                  <c:v>259.7</c:v>
                </c:pt>
                <c:pt idx="308">
                  <c:v>261</c:v>
                </c:pt>
                <c:pt idx="309">
                  <c:v>262.66666666666669</c:v>
                </c:pt>
                <c:pt idx="310">
                  <c:v>263.86666666666667</c:v>
                </c:pt>
                <c:pt idx="311">
                  <c:v>265.46666666666664</c:v>
                </c:pt>
                <c:pt idx="312">
                  <c:v>267.06666666666666</c:v>
                </c:pt>
                <c:pt idx="313">
                  <c:v>268.63333333333333</c:v>
                </c:pt>
                <c:pt idx="314">
                  <c:v>270.76666666666665</c:v>
                </c:pt>
                <c:pt idx="315">
                  <c:v>273.23333333333335</c:v>
                </c:pt>
                <c:pt idx="316">
                  <c:v>274.03333333333336</c:v>
                </c:pt>
                <c:pt idx="317">
                  <c:v>274.2</c:v>
                </c:pt>
                <c:pt idx="318">
                  <c:v>275.06666666666666</c:v>
                </c:pt>
                <c:pt idx="319">
                  <c:v>275.46666666666664</c:v>
                </c:pt>
                <c:pt idx="320">
                  <c:v>274</c:v>
                </c:pt>
                <c:pt idx="321">
                  <c:v>274.13333333333333</c:v>
                </c:pt>
                <c:pt idx="322">
                  <c:v>273.46666666666664</c:v>
                </c:pt>
                <c:pt idx="323">
                  <c:v>272.56666666666666</c:v>
                </c:pt>
                <c:pt idx="324">
                  <c:v>270.43333333333334</c:v>
                </c:pt>
                <c:pt idx="325">
                  <c:v>269.33333333333331</c:v>
                </c:pt>
                <c:pt idx="326">
                  <c:v>267.5</c:v>
                </c:pt>
                <c:pt idx="327">
                  <c:v>267.3</c:v>
                </c:pt>
                <c:pt idx="328">
                  <c:v>268.16666666666669</c:v>
                </c:pt>
                <c:pt idx="329">
                  <c:v>268.96666666666664</c:v>
                </c:pt>
                <c:pt idx="330">
                  <c:v>269.73333333333335</c:v>
                </c:pt>
                <c:pt idx="331">
                  <c:v>269.89999999999998</c:v>
                </c:pt>
                <c:pt idx="332">
                  <c:v>270.46666666666664</c:v>
                </c:pt>
                <c:pt idx="333">
                  <c:v>270.36666666666667</c:v>
                </c:pt>
                <c:pt idx="334">
                  <c:v>270.36666666666667</c:v>
                </c:pt>
                <c:pt idx="335">
                  <c:v>269.7</c:v>
                </c:pt>
                <c:pt idx="336">
                  <c:v>266.73333333333335</c:v>
                </c:pt>
                <c:pt idx="337">
                  <c:v>264.83333333333331</c:v>
                </c:pt>
                <c:pt idx="338">
                  <c:v>262.7</c:v>
                </c:pt>
                <c:pt idx="339">
                  <c:v>262</c:v>
                </c:pt>
                <c:pt idx="340">
                  <c:v>259.76666666666665</c:v>
                </c:pt>
                <c:pt idx="341">
                  <c:v>257.13333333333333</c:v>
                </c:pt>
                <c:pt idx="342">
                  <c:v>256.3</c:v>
                </c:pt>
                <c:pt idx="343">
                  <c:v>256.2</c:v>
                </c:pt>
                <c:pt idx="344">
                  <c:v>255.73333333333332</c:v>
                </c:pt>
                <c:pt idx="345">
                  <c:v>252.63333333333333</c:v>
                </c:pt>
                <c:pt idx="346">
                  <c:v>250.76666666666668</c:v>
                </c:pt>
                <c:pt idx="347">
                  <c:v>249.36666666666667</c:v>
                </c:pt>
                <c:pt idx="348">
                  <c:v>248.96666666666667</c:v>
                </c:pt>
                <c:pt idx="349">
                  <c:v>248.36666666666667</c:v>
                </c:pt>
                <c:pt idx="350">
                  <c:v>246.8</c:v>
                </c:pt>
                <c:pt idx="351">
                  <c:v>246.23333333333332</c:v>
                </c:pt>
                <c:pt idx="352">
                  <c:v>245.16666666666666</c:v>
                </c:pt>
                <c:pt idx="353">
                  <c:v>244.5</c:v>
                </c:pt>
                <c:pt idx="354">
                  <c:v>245.56666666666666</c:v>
                </c:pt>
                <c:pt idx="355">
                  <c:v>245.8</c:v>
                </c:pt>
                <c:pt idx="356">
                  <c:v>245.56666666666666</c:v>
                </c:pt>
                <c:pt idx="357">
                  <c:v>245.56666666666666</c:v>
                </c:pt>
                <c:pt idx="358">
                  <c:v>244.66666666666666</c:v>
                </c:pt>
                <c:pt idx="359">
                  <c:v>244.7</c:v>
                </c:pt>
                <c:pt idx="360">
                  <c:v>246</c:v>
                </c:pt>
                <c:pt idx="361">
                  <c:v>246.5</c:v>
                </c:pt>
                <c:pt idx="362">
                  <c:v>247.43333333333334</c:v>
                </c:pt>
                <c:pt idx="363">
                  <c:v>247.63333333333333</c:v>
                </c:pt>
                <c:pt idx="364">
                  <c:v>248.26666666666668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DEC-4B84-ADF1-18BD16ADE850}"/>
            </c:ext>
          </c:extLst>
        </c:ser>
        <c:ser>
          <c:idx val="4"/>
          <c:order val="4"/>
          <c:tx>
            <c:strRef>
              <c:f>Расходы!$F$1</c:f>
              <c:strCache>
                <c:ptCount val="1"/>
                <c:pt idx="0">
                  <c:v>2007-2016  </c:v>
                </c:pt>
              </c:strCache>
            </c:strRef>
          </c:tx>
          <c:spPr>
            <a:ln w="12700">
              <a:solidFill>
                <a:srgbClr val="800080"/>
              </a:solidFill>
              <a:prstDash val="solid"/>
            </a:ln>
          </c:spPr>
          <c:marker>
            <c:symbol val="star"/>
            <c:size val="5"/>
            <c:spPr>
              <a:noFill/>
              <a:ln>
                <a:solidFill>
                  <a:srgbClr val="800080"/>
                </a:solidFill>
                <a:prstDash val="solid"/>
              </a:ln>
            </c:spPr>
          </c:marker>
          <c:cat>
            <c:strRef>
              <c:f>Расходы!$A$2:$A$367</c:f>
              <c:strCache>
                <c:ptCount val="365"/>
                <c:pt idx="0">
                  <c:v>01.01.</c:v>
                </c:pt>
                <c:pt idx="1">
                  <c:v>02.01.</c:v>
                </c:pt>
                <c:pt idx="2">
                  <c:v>03.01.</c:v>
                </c:pt>
                <c:pt idx="3">
                  <c:v>04.01.</c:v>
                </c:pt>
                <c:pt idx="4">
                  <c:v>05.01.</c:v>
                </c:pt>
                <c:pt idx="5">
                  <c:v>06.01.</c:v>
                </c:pt>
                <c:pt idx="6">
                  <c:v>07.01.</c:v>
                </c:pt>
                <c:pt idx="7">
                  <c:v>08.01.</c:v>
                </c:pt>
                <c:pt idx="8">
                  <c:v>09.01.</c:v>
                </c:pt>
                <c:pt idx="9">
                  <c:v>10.01.</c:v>
                </c:pt>
                <c:pt idx="10">
                  <c:v>11.01.</c:v>
                </c:pt>
                <c:pt idx="11">
                  <c:v>12.01.</c:v>
                </c:pt>
                <c:pt idx="12">
                  <c:v>13.01.</c:v>
                </c:pt>
                <c:pt idx="13">
                  <c:v>14.01.</c:v>
                </c:pt>
                <c:pt idx="14">
                  <c:v>15.01.</c:v>
                </c:pt>
                <c:pt idx="15">
                  <c:v>16.01.</c:v>
                </c:pt>
                <c:pt idx="16">
                  <c:v>17.01.</c:v>
                </c:pt>
                <c:pt idx="17">
                  <c:v>18.01.</c:v>
                </c:pt>
                <c:pt idx="18">
                  <c:v>19.01.</c:v>
                </c:pt>
                <c:pt idx="19">
                  <c:v>20.01.</c:v>
                </c:pt>
                <c:pt idx="20">
                  <c:v>21.01.</c:v>
                </c:pt>
                <c:pt idx="21">
                  <c:v>22.01.</c:v>
                </c:pt>
                <c:pt idx="22">
                  <c:v>23.01.</c:v>
                </c:pt>
                <c:pt idx="23">
                  <c:v>24.01.</c:v>
                </c:pt>
                <c:pt idx="24">
                  <c:v>25.01.</c:v>
                </c:pt>
                <c:pt idx="25">
                  <c:v>26.01.</c:v>
                </c:pt>
                <c:pt idx="26">
                  <c:v>27.01.</c:v>
                </c:pt>
                <c:pt idx="27">
                  <c:v>28.01.</c:v>
                </c:pt>
                <c:pt idx="28">
                  <c:v>29.01.</c:v>
                </c:pt>
                <c:pt idx="29">
                  <c:v>30.01.</c:v>
                </c:pt>
                <c:pt idx="30">
                  <c:v>31.01.</c:v>
                </c:pt>
                <c:pt idx="31">
                  <c:v>01.02.</c:v>
                </c:pt>
                <c:pt idx="32">
                  <c:v>02.02.</c:v>
                </c:pt>
                <c:pt idx="33">
                  <c:v>03.02.</c:v>
                </c:pt>
                <c:pt idx="34">
                  <c:v>04.02.</c:v>
                </c:pt>
                <c:pt idx="35">
                  <c:v>05.02.</c:v>
                </c:pt>
                <c:pt idx="36">
                  <c:v>06.02.</c:v>
                </c:pt>
                <c:pt idx="37">
                  <c:v>07.02.</c:v>
                </c:pt>
                <c:pt idx="38">
                  <c:v>08.02.</c:v>
                </c:pt>
                <c:pt idx="39">
                  <c:v>09.02.</c:v>
                </c:pt>
                <c:pt idx="40">
                  <c:v>10.02.</c:v>
                </c:pt>
                <c:pt idx="41">
                  <c:v>11.02.</c:v>
                </c:pt>
                <c:pt idx="42">
                  <c:v>12.02.</c:v>
                </c:pt>
                <c:pt idx="43">
                  <c:v>13.02.</c:v>
                </c:pt>
                <c:pt idx="44">
                  <c:v>14.02.</c:v>
                </c:pt>
                <c:pt idx="45">
                  <c:v>15.02.</c:v>
                </c:pt>
                <c:pt idx="46">
                  <c:v>16.02.</c:v>
                </c:pt>
                <c:pt idx="47">
                  <c:v>17.02.</c:v>
                </c:pt>
                <c:pt idx="48">
                  <c:v>18.02.</c:v>
                </c:pt>
                <c:pt idx="49">
                  <c:v>19.02.</c:v>
                </c:pt>
                <c:pt idx="50">
                  <c:v>20.02.</c:v>
                </c:pt>
                <c:pt idx="51">
                  <c:v>21.02.</c:v>
                </c:pt>
                <c:pt idx="52">
                  <c:v>22.02.</c:v>
                </c:pt>
                <c:pt idx="53">
                  <c:v>23.02.</c:v>
                </c:pt>
                <c:pt idx="54">
                  <c:v>24.02.</c:v>
                </c:pt>
                <c:pt idx="55">
                  <c:v>25.02.</c:v>
                </c:pt>
                <c:pt idx="56">
                  <c:v>26.02.</c:v>
                </c:pt>
                <c:pt idx="57">
                  <c:v>27.02.</c:v>
                </c:pt>
                <c:pt idx="58">
                  <c:v>28.02.</c:v>
                </c:pt>
                <c:pt idx="59">
                  <c:v>01.03.</c:v>
                </c:pt>
                <c:pt idx="60">
                  <c:v>02.03.</c:v>
                </c:pt>
                <c:pt idx="61">
                  <c:v>03.03.</c:v>
                </c:pt>
                <c:pt idx="62">
                  <c:v>04.03.</c:v>
                </c:pt>
                <c:pt idx="63">
                  <c:v>05.03.</c:v>
                </c:pt>
                <c:pt idx="64">
                  <c:v>06.03.</c:v>
                </c:pt>
                <c:pt idx="65">
                  <c:v>07.03.</c:v>
                </c:pt>
                <c:pt idx="66">
                  <c:v>08.03.</c:v>
                </c:pt>
                <c:pt idx="67">
                  <c:v>09.03.</c:v>
                </c:pt>
                <c:pt idx="68">
                  <c:v>10.03.</c:v>
                </c:pt>
                <c:pt idx="69">
                  <c:v>11.03.</c:v>
                </c:pt>
                <c:pt idx="70">
                  <c:v>12.03.</c:v>
                </c:pt>
                <c:pt idx="71">
                  <c:v>13.03.</c:v>
                </c:pt>
                <c:pt idx="72">
                  <c:v>14.03.</c:v>
                </c:pt>
                <c:pt idx="73">
                  <c:v>15.03.</c:v>
                </c:pt>
                <c:pt idx="74">
                  <c:v>16.03.</c:v>
                </c:pt>
                <c:pt idx="75">
                  <c:v>17.03.</c:v>
                </c:pt>
                <c:pt idx="76">
                  <c:v>18.03.</c:v>
                </c:pt>
                <c:pt idx="77">
                  <c:v>19.03.</c:v>
                </c:pt>
                <c:pt idx="78">
                  <c:v>20.03.</c:v>
                </c:pt>
                <c:pt idx="79">
                  <c:v>21.03.</c:v>
                </c:pt>
                <c:pt idx="80">
                  <c:v>22.03.</c:v>
                </c:pt>
                <c:pt idx="81">
                  <c:v>23.03.</c:v>
                </c:pt>
                <c:pt idx="82">
                  <c:v>24.03.</c:v>
                </c:pt>
                <c:pt idx="83">
                  <c:v>25.03.</c:v>
                </c:pt>
                <c:pt idx="84">
                  <c:v>26.03.</c:v>
                </c:pt>
                <c:pt idx="85">
                  <c:v>27.03.</c:v>
                </c:pt>
                <c:pt idx="86">
                  <c:v>28.03.</c:v>
                </c:pt>
                <c:pt idx="87">
                  <c:v>29.03.</c:v>
                </c:pt>
                <c:pt idx="88">
                  <c:v>30.03.</c:v>
                </c:pt>
                <c:pt idx="89">
                  <c:v>31.03.</c:v>
                </c:pt>
                <c:pt idx="90">
                  <c:v>01.04.</c:v>
                </c:pt>
                <c:pt idx="91">
                  <c:v>02.04.</c:v>
                </c:pt>
                <c:pt idx="92">
                  <c:v>03.04.</c:v>
                </c:pt>
                <c:pt idx="93">
                  <c:v>04.04.</c:v>
                </c:pt>
                <c:pt idx="94">
                  <c:v>05.04.</c:v>
                </c:pt>
                <c:pt idx="95">
                  <c:v>06.04.</c:v>
                </c:pt>
                <c:pt idx="96">
                  <c:v>07.04.</c:v>
                </c:pt>
                <c:pt idx="97">
                  <c:v>08.04.</c:v>
                </c:pt>
                <c:pt idx="98">
                  <c:v>09.04.</c:v>
                </c:pt>
                <c:pt idx="99">
                  <c:v>10.04.</c:v>
                </c:pt>
                <c:pt idx="100">
                  <c:v>11.04.</c:v>
                </c:pt>
                <c:pt idx="101">
                  <c:v>12.04.</c:v>
                </c:pt>
                <c:pt idx="102">
                  <c:v>13.04.</c:v>
                </c:pt>
                <c:pt idx="103">
                  <c:v>14.04.</c:v>
                </c:pt>
                <c:pt idx="104">
                  <c:v>15.04.</c:v>
                </c:pt>
                <c:pt idx="105">
                  <c:v>16.04.</c:v>
                </c:pt>
                <c:pt idx="106">
                  <c:v>17.04.</c:v>
                </c:pt>
                <c:pt idx="107">
                  <c:v>18.04.</c:v>
                </c:pt>
                <c:pt idx="108">
                  <c:v>19.04.</c:v>
                </c:pt>
                <c:pt idx="109">
                  <c:v>20.04.</c:v>
                </c:pt>
                <c:pt idx="110">
                  <c:v>21.04.</c:v>
                </c:pt>
                <c:pt idx="111">
                  <c:v>22.04.</c:v>
                </c:pt>
                <c:pt idx="112">
                  <c:v>23.04.</c:v>
                </c:pt>
                <c:pt idx="113">
                  <c:v>24.04.</c:v>
                </c:pt>
                <c:pt idx="114">
                  <c:v>25.04.</c:v>
                </c:pt>
                <c:pt idx="115">
                  <c:v>26.04.</c:v>
                </c:pt>
                <c:pt idx="116">
                  <c:v>27.04.</c:v>
                </c:pt>
                <c:pt idx="117">
                  <c:v>28.04.</c:v>
                </c:pt>
                <c:pt idx="118">
                  <c:v>29.04.</c:v>
                </c:pt>
                <c:pt idx="119">
                  <c:v>30.04.</c:v>
                </c:pt>
                <c:pt idx="120">
                  <c:v>01.05.</c:v>
                </c:pt>
                <c:pt idx="121">
                  <c:v>02.05.</c:v>
                </c:pt>
                <c:pt idx="122">
                  <c:v>03.05.</c:v>
                </c:pt>
                <c:pt idx="123">
                  <c:v>04.05.</c:v>
                </c:pt>
                <c:pt idx="124">
                  <c:v>05.05.</c:v>
                </c:pt>
                <c:pt idx="125">
                  <c:v>06.05.</c:v>
                </c:pt>
                <c:pt idx="126">
                  <c:v>07.05.</c:v>
                </c:pt>
                <c:pt idx="127">
                  <c:v>08.05.</c:v>
                </c:pt>
                <c:pt idx="128">
                  <c:v>09.05.</c:v>
                </c:pt>
                <c:pt idx="129">
                  <c:v>10.05.</c:v>
                </c:pt>
                <c:pt idx="130">
                  <c:v>11.05.</c:v>
                </c:pt>
                <c:pt idx="131">
                  <c:v>12.05.</c:v>
                </c:pt>
                <c:pt idx="132">
                  <c:v>13.05.</c:v>
                </c:pt>
                <c:pt idx="133">
                  <c:v>14.05.</c:v>
                </c:pt>
                <c:pt idx="134">
                  <c:v>15.05.</c:v>
                </c:pt>
                <c:pt idx="135">
                  <c:v>16.05.</c:v>
                </c:pt>
                <c:pt idx="136">
                  <c:v>17.05.</c:v>
                </c:pt>
                <c:pt idx="137">
                  <c:v>18.05.</c:v>
                </c:pt>
                <c:pt idx="138">
                  <c:v>19.05.</c:v>
                </c:pt>
                <c:pt idx="139">
                  <c:v>20.05.</c:v>
                </c:pt>
                <c:pt idx="140">
                  <c:v>21.05.</c:v>
                </c:pt>
                <c:pt idx="141">
                  <c:v>22.05.</c:v>
                </c:pt>
                <c:pt idx="142">
                  <c:v>23.05.</c:v>
                </c:pt>
                <c:pt idx="143">
                  <c:v>24.05.</c:v>
                </c:pt>
                <c:pt idx="144">
                  <c:v>25.05.</c:v>
                </c:pt>
                <c:pt idx="145">
                  <c:v>26.05.</c:v>
                </c:pt>
                <c:pt idx="146">
                  <c:v>27.05.</c:v>
                </c:pt>
                <c:pt idx="147">
                  <c:v>28.05.</c:v>
                </c:pt>
                <c:pt idx="148">
                  <c:v>29.05.</c:v>
                </c:pt>
                <c:pt idx="149">
                  <c:v>30.05.</c:v>
                </c:pt>
                <c:pt idx="150">
                  <c:v>31.05.</c:v>
                </c:pt>
                <c:pt idx="151">
                  <c:v>01.06.</c:v>
                </c:pt>
                <c:pt idx="152">
                  <c:v>02.06.</c:v>
                </c:pt>
                <c:pt idx="153">
                  <c:v>03.06.</c:v>
                </c:pt>
                <c:pt idx="154">
                  <c:v>04.06.</c:v>
                </c:pt>
                <c:pt idx="155">
                  <c:v>05.06.</c:v>
                </c:pt>
                <c:pt idx="156">
                  <c:v>06.06.</c:v>
                </c:pt>
                <c:pt idx="157">
                  <c:v>07.06.</c:v>
                </c:pt>
                <c:pt idx="158">
                  <c:v>08.06.</c:v>
                </c:pt>
                <c:pt idx="159">
                  <c:v>09.06.</c:v>
                </c:pt>
                <c:pt idx="160">
                  <c:v>10.06.</c:v>
                </c:pt>
                <c:pt idx="161">
                  <c:v>11.06.</c:v>
                </c:pt>
                <c:pt idx="162">
                  <c:v>12.06.</c:v>
                </c:pt>
                <c:pt idx="163">
                  <c:v>13.06.</c:v>
                </c:pt>
                <c:pt idx="164">
                  <c:v>14.06.</c:v>
                </c:pt>
                <c:pt idx="165">
                  <c:v>15.06.</c:v>
                </c:pt>
                <c:pt idx="166">
                  <c:v>16.06.</c:v>
                </c:pt>
                <c:pt idx="167">
                  <c:v>17.06.</c:v>
                </c:pt>
                <c:pt idx="168">
                  <c:v>18.06.</c:v>
                </c:pt>
                <c:pt idx="169">
                  <c:v>19.06.</c:v>
                </c:pt>
                <c:pt idx="170">
                  <c:v>20.06.</c:v>
                </c:pt>
                <c:pt idx="171">
                  <c:v>21.06.</c:v>
                </c:pt>
                <c:pt idx="172">
                  <c:v>22.06.</c:v>
                </c:pt>
                <c:pt idx="173">
                  <c:v>23.06.</c:v>
                </c:pt>
                <c:pt idx="174">
                  <c:v>24.06.</c:v>
                </c:pt>
                <c:pt idx="175">
                  <c:v>25.06.</c:v>
                </c:pt>
                <c:pt idx="176">
                  <c:v>26.06.</c:v>
                </c:pt>
                <c:pt idx="177">
                  <c:v>27.06.</c:v>
                </c:pt>
                <c:pt idx="178">
                  <c:v>28.06.</c:v>
                </c:pt>
                <c:pt idx="179">
                  <c:v>29.06.</c:v>
                </c:pt>
                <c:pt idx="180">
                  <c:v>30.06.</c:v>
                </c:pt>
                <c:pt idx="181">
                  <c:v>01.07.</c:v>
                </c:pt>
                <c:pt idx="182">
                  <c:v>02.07.</c:v>
                </c:pt>
                <c:pt idx="183">
                  <c:v>03.07.</c:v>
                </c:pt>
                <c:pt idx="184">
                  <c:v>04.07.</c:v>
                </c:pt>
                <c:pt idx="185">
                  <c:v>05.07.</c:v>
                </c:pt>
                <c:pt idx="186">
                  <c:v>06.07.</c:v>
                </c:pt>
                <c:pt idx="187">
                  <c:v>07.07.</c:v>
                </c:pt>
                <c:pt idx="188">
                  <c:v>08.07.</c:v>
                </c:pt>
                <c:pt idx="189">
                  <c:v>09.07.</c:v>
                </c:pt>
                <c:pt idx="190">
                  <c:v>10.07.</c:v>
                </c:pt>
                <c:pt idx="191">
                  <c:v>11.07.</c:v>
                </c:pt>
                <c:pt idx="192">
                  <c:v>12.07.</c:v>
                </c:pt>
                <c:pt idx="193">
                  <c:v>13.07.</c:v>
                </c:pt>
                <c:pt idx="194">
                  <c:v>14.07.</c:v>
                </c:pt>
                <c:pt idx="195">
                  <c:v>15.07.</c:v>
                </c:pt>
                <c:pt idx="196">
                  <c:v>16.07.</c:v>
                </c:pt>
                <c:pt idx="197">
                  <c:v>17.07.</c:v>
                </c:pt>
                <c:pt idx="198">
                  <c:v>18.07.</c:v>
                </c:pt>
                <c:pt idx="199">
                  <c:v>19.07.</c:v>
                </c:pt>
                <c:pt idx="200">
                  <c:v>20.07.</c:v>
                </c:pt>
                <c:pt idx="201">
                  <c:v>21.07.</c:v>
                </c:pt>
                <c:pt idx="202">
                  <c:v>22.07.</c:v>
                </c:pt>
                <c:pt idx="203">
                  <c:v>23.07.</c:v>
                </c:pt>
                <c:pt idx="204">
                  <c:v>24.07.</c:v>
                </c:pt>
                <c:pt idx="205">
                  <c:v>25.07.</c:v>
                </c:pt>
                <c:pt idx="206">
                  <c:v>26.07.</c:v>
                </c:pt>
                <c:pt idx="207">
                  <c:v>27.07.</c:v>
                </c:pt>
                <c:pt idx="208">
                  <c:v>28.07.</c:v>
                </c:pt>
                <c:pt idx="209">
                  <c:v>29.07.</c:v>
                </c:pt>
                <c:pt idx="210">
                  <c:v>30.07.</c:v>
                </c:pt>
                <c:pt idx="211">
                  <c:v>31.07.</c:v>
                </c:pt>
                <c:pt idx="212">
                  <c:v>01.08.</c:v>
                </c:pt>
                <c:pt idx="213">
                  <c:v>02.08.</c:v>
                </c:pt>
                <c:pt idx="214">
                  <c:v>03.08.</c:v>
                </c:pt>
                <c:pt idx="215">
                  <c:v>04.08.</c:v>
                </c:pt>
                <c:pt idx="216">
                  <c:v>05.08.</c:v>
                </c:pt>
                <c:pt idx="217">
                  <c:v>06.08.</c:v>
                </c:pt>
                <c:pt idx="218">
                  <c:v>07.08.</c:v>
                </c:pt>
                <c:pt idx="219">
                  <c:v>08.08.</c:v>
                </c:pt>
                <c:pt idx="220">
                  <c:v>09.08.</c:v>
                </c:pt>
                <c:pt idx="221">
                  <c:v>10.08.</c:v>
                </c:pt>
                <c:pt idx="222">
                  <c:v>11.08.</c:v>
                </c:pt>
                <c:pt idx="223">
                  <c:v>12.08.</c:v>
                </c:pt>
                <c:pt idx="224">
                  <c:v>13.08.</c:v>
                </c:pt>
                <c:pt idx="225">
                  <c:v>14.08.</c:v>
                </c:pt>
                <c:pt idx="226">
                  <c:v>15.08.</c:v>
                </c:pt>
                <c:pt idx="227">
                  <c:v>16.08.</c:v>
                </c:pt>
                <c:pt idx="228">
                  <c:v>17.08.</c:v>
                </c:pt>
                <c:pt idx="229">
                  <c:v>18.08.</c:v>
                </c:pt>
                <c:pt idx="230">
                  <c:v>19.08.</c:v>
                </c:pt>
                <c:pt idx="231">
                  <c:v>20.08.</c:v>
                </c:pt>
                <c:pt idx="232">
                  <c:v>21.08.</c:v>
                </c:pt>
                <c:pt idx="233">
                  <c:v>22.08.</c:v>
                </c:pt>
                <c:pt idx="234">
                  <c:v>23.08.</c:v>
                </c:pt>
                <c:pt idx="235">
                  <c:v>24.08.</c:v>
                </c:pt>
                <c:pt idx="236">
                  <c:v>25.08.</c:v>
                </c:pt>
                <c:pt idx="237">
                  <c:v>26.08.</c:v>
                </c:pt>
                <c:pt idx="238">
                  <c:v>27.08.</c:v>
                </c:pt>
                <c:pt idx="239">
                  <c:v>28.08.</c:v>
                </c:pt>
                <c:pt idx="240">
                  <c:v>29.08.</c:v>
                </c:pt>
                <c:pt idx="241">
                  <c:v>30.08.</c:v>
                </c:pt>
                <c:pt idx="242">
                  <c:v>31.08.</c:v>
                </c:pt>
                <c:pt idx="243">
                  <c:v>01.09.</c:v>
                </c:pt>
                <c:pt idx="244">
                  <c:v>02.09.</c:v>
                </c:pt>
                <c:pt idx="245">
                  <c:v>03.09.</c:v>
                </c:pt>
                <c:pt idx="246">
                  <c:v>04.09.</c:v>
                </c:pt>
                <c:pt idx="247">
                  <c:v>05.09.</c:v>
                </c:pt>
                <c:pt idx="248">
                  <c:v>06.09.</c:v>
                </c:pt>
                <c:pt idx="249">
                  <c:v>07.09.</c:v>
                </c:pt>
                <c:pt idx="250">
                  <c:v>08.09.</c:v>
                </c:pt>
                <c:pt idx="251">
                  <c:v>09.09.</c:v>
                </c:pt>
                <c:pt idx="252">
                  <c:v>10.09.</c:v>
                </c:pt>
                <c:pt idx="253">
                  <c:v>11.09.</c:v>
                </c:pt>
                <c:pt idx="254">
                  <c:v>12.09.</c:v>
                </c:pt>
                <c:pt idx="255">
                  <c:v>13.09.</c:v>
                </c:pt>
                <c:pt idx="256">
                  <c:v>14.09.</c:v>
                </c:pt>
                <c:pt idx="257">
                  <c:v>15.09.</c:v>
                </c:pt>
                <c:pt idx="258">
                  <c:v>16.09.</c:v>
                </c:pt>
                <c:pt idx="259">
                  <c:v>17.09.</c:v>
                </c:pt>
                <c:pt idx="260">
                  <c:v>18.09.</c:v>
                </c:pt>
                <c:pt idx="261">
                  <c:v>19.09.</c:v>
                </c:pt>
                <c:pt idx="262">
                  <c:v>20.09.</c:v>
                </c:pt>
                <c:pt idx="263">
                  <c:v>21.09.</c:v>
                </c:pt>
                <c:pt idx="264">
                  <c:v>22.09.</c:v>
                </c:pt>
                <c:pt idx="265">
                  <c:v>23.09.</c:v>
                </c:pt>
                <c:pt idx="266">
                  <c:v>24.09.</c:v>
                </c:pt>
                <c:pt idx="267">
                  <c:v>25.09.</c:v>
                </c:pt>
                <c:pt idx="268">
                  <c:v>26.09.</c:v>
                </c:pt>
                <c:pt idx="269">
                  <c:v>27.09.</c:v>
                </c:pt>
                <c:pt idx="270">
                  <c:v>28.09.</c:v>
                </c:pt>
                <c:pt idx="271">
                  <c:v>29.09.</c:v>
                </c:pt>
                <c:pt idx="272">
                  <c:v>30.09.</c:v>
                </c:pt>
                <c:pt idx="273">
                  <c:v>01.10.</c:v>
                </c:pt>
                <c:pt idx="274">
                  <c:v>02.10.</c:v>
                </c:pt>
                <c:pt idx="275">
                  <c:v>03.10.</c:v>
                </c:pt>
                <c:pt idx="276">
                  <c:v>04.10.</c:v>
                </c:pt>
                <c:pt idx="277">
                  <c:v>05.10.</c:v>
                </c:pt>
                <c:pt idx="278">
                  <c:v>06.10.</c:v>
                </c:pt>
                <c:pt idx="279">
                  <c:v>07.10.</c:v>
                </c:pt>
                <c:pt idx="280">
                  <c:v>08.10.</c:v>
                </c:pt>
                <c:pt idx="281">
                  <c:v>09.10.</c:v>
                </c:pt>
                <c:pt idx="282">
                  <c:v>10.10.</c:v>
                </c:pt>
                <c:pt idx="283">
                  <c:v>11.10.</c:v>
                </c:pt>
                <c:pt idx="284">
                  <c:v>12.10.</c:v>
                </c:pt>
                <c:pt idx="285">
                  <c:v>13.10.</c:v>
                </c:pt>
                <c:pt idx="286">
                  <c:v>14.10.</c:v>
                </c:pt>
                <c:pt idx="287">
                  <c:v>15.10.</c:v>
                </c:pt>
                <c:pt idx="288">
                  <c:v>16.10.</c:v>
                </c:pt>
                <c:pt idx="289">
                  <c:v>17.10.</c:v>
                </c:pt>
                <c:pt idx="290">
                  <c:v>18.10.</c:v>
                </c:pt>
                <c:pt idx="291">
                  <c:v>19.10.</c:v>
                </c:pt>
                <c:pt idx="292">
                  <c:v>20.10.</c:v>
                </c:pt>
                <c:pt idx="293">
                  <c:v>21.10.</c:v>
                </c:pt>
                <c:pt idx="294">
                  <c:v>22.10.</c:v>
                </c:pt>
                <c:pt idx="295">
                  <c:v>23.10.</c:v>
                </c:pt>
                <c:pt idx="296">
                  <c:v>24.10.</c:v>
                </c:pt>
                <c:pt idx="297">
                  <c:v>25.10.</c:v>
                </c:pt>
                <c:pt idx="298">
                  <c:v>26.10.</c:v>
                </c:pt>
                <c:pt idx="299">
                  <c:v>27.10.</c:v>
                </c:pt>
                <c:pt idx="300">
                  <c:v>28.10.</c:v>
                </c:pt>
                <c:pt idx="301">
                  <c:v>29.10.</c:v>
                </c:pt>
                <c:pt idx="302">
                  <c:v>30.10.</c:v>
                </c:pt>
                <c:pt idx="303">
                  <c:v>31.10.</c:v>
                </c:pt>
                <c:pt idx="304">
                  <c:v>01.11.</c:v>
                </c:pt>
                <c:pt idx="305">
                  <c:v>02.11.</c:v>
                </c:pt>
                <c:pt idx="306">
                  <c:v>03.11.</c:v>
                </c:pt>
                <c:pt idx="307">
                  <c:v>04.11.</c:v>
                </c:pt>
                <c:pt idx="308">
                  <c:v>05.11.</c:v>
                </c:pt>
                <c:pt idx="309">
                  <c:v>06.11.</c:v>
                </c:pt>
                <c:pt idx="310">
                  <c:v>07.11.</c:v>
                </c:pt>
                <c:pt idx="311">
                  <c:v>08.11.</c:v>
                </c:pt>
                <c:pt idx="312">
                  <c:v>09.11.</c:v>
                </c:pt>
                <c:pt idx="313">
                  <c:v>10.11.</c:v>
                </c:pt>
                <c:pt idx="314">
                  <c:v>11.11.</c:v>
                </c:pt>
                <c:pt idx="315">
                  <c:v>12.11.</c:v>
                </c:pt>
                <c:pt idx="316">
                  <c:v>13.11.</c:v>
                </c:pt>
                <c:pt idx="317">
                  <c:v>14.11.</c:v>
                </c:pt>
                <c:pt idx="318">
                  <c:v>15.11.</c:v>
                </c:pt>
                <c:pt idx="319">
                  <c:v>16.11.</c:v>
                </c:pt>
                <c:pt idx="320">
                  <c:v>17.11.</c:v>
                </c:pt>
                <c:pt idx="321">
                  <c:v>18.11.</c:v>
                </c:pt>
                <c:pt idx="322">
                  <c:v>19.11.</c:v>
                </c:pt>
                <c:pt idx="323">
                  <c:v>20.11.</c:v>
                </c:pt>
                <c:pt idx="324">
                  <c:v>21.11.</c:v>
                </c:pt>
                <c:pt idx="325">
                  <c:v>22.11.</c:v>
                </c:pt>
                <c:pt idx="326">
                  <c:v>23.11.</c:v>
                </c:pt>
                <c:pt idx="327">
                  <c:v>24.11.</c:v>
                </c:pt>
                <c:pt idx="328">
                  <c:v>25.11.</c:v>
                </c:pt>
                <c:pt idx="329">
                  <c:v>26.11.</c:v>
                </c:pt>
                <c:pt idx="330">
                  <c:v>27.11.</c:v>
                </c:pt>
                <c:pt idx="331">
                  <c:v>28.11.</c:v>
                </c:pt>
                <c:pt idx="332">
                  <c:v>29.11.</c:v>
                </c:pt>
                <c:pt idx="333">
                  <c:v>30.11.</c:v>
                </c:pt>
                <c:pt idx="334">
                  <c:v>01.12.</c:v>
                </c:pt>
                <c:pt idx="335">
                  <c:v>02.12.</c:v>
                </c:pt>
                <c:pt idx="336">
                  <c:v>03.12.</c:v>
                </c:pt>
                <c:pt idx="337">
                  <c:v>04.12.</c:v>
                </c:pt>
                <c:pt idx="338">
                  <c:v>05.12.</c:v>
                </c:pt>
                <c:pt idx="339">
                  <c:v>06.12.</c:v>
                </c:pt>
                <c:pt idx="340">
                  <c:v>07.12.</c:v>
                </c:pt>
                <c:pt idx="341">
                  <c:v>08.12.</c:v>
                </c:pt>
                <c:pt idx="342">
                  <c:v>09.12.</c:v>
                </c:pt>
                <c:pt idx="343">
                  <c:v>10.12.</c:v>
                </c:pt>
                <c:pt idx="344">
                  <c:v>11.12.</c:v>
                </c:pt>
                <c:pt idx="345">
                  <c:v>12.12.</c:v>
                </c:pt>
                <c:pt idx="346">
                  <c:v>13.12.</c:v>
                </c:pt>
                <c:pt idx="347">
                  <c:v>14.12.</c:v>
                </c:pt>
                <c:pt idx="348">
                  <c:v>15.12.</c:v>
                </c:pt>
                <c:pt idx="349">
                  <c:v>16.12.</c:v>
                </c:pt>
                <c:pt idx="350">
                  <c:v>17.12.</c:v>
                </c:pt>
                <c:pt idx="351">
                  <c:v>18.12.</c:v>
                </c:pt>
                <c:pt idx="352">
                  <c:v>19.12.</c:v>
                </c:pt>
                <c:pt idx="353">
                  <c:v>20.12.</c:v>
                </c:pt>
                <c:pt idx="354">
                  <c:v>21.12.</c:v>
                </c:pt>
                <c:pt idx="355">
                  <c:v>22.12.</c:v>
                </c:pt>
                <c:pt idx="356">
                  <c:v>23.12.</c:v>
                </c:pt>
                <c:pt idx="357">
                  <c:v>24.12.</c:v>
                </c:pt>
                <c:pt idx="358">
                  <c:v>25.12.</c:v>
                </c:pt>
                <c:pt idx="359">
                  <c:v>26.12.</c:v>
                </c:pt>
                <c:pt idx="360">
                  <c:v>27.12.</c:v>
                </c:pt>
                <c:pt idx="361">
                  <c:v>28.12.</c:v>
                </c:pt>
                <c:pt idx="362">
                  <c:v>29.12.</c:v>
                </c:pt>
                <c:pt idx="363">
                  <c:v>30.12.</c:v>
                </c:pt>
                <c:pt idx="364">
                  <c:v>31.12.</c:v>
                </c:pt>
              </c:strCache>
            </c:strRef>
          </c:cat>
          <c:val>
            <c:numRef>
              <c:f>Расходы!$F$2:$F$367</c:f>
              <c:numCache>
                <c:formatCode>General</c:formatCode>
                <c:ptCount val="366"/>
                <c:pt idx="0">
                  <c:v>231.09090909090909</c:v>
                </c:pt>
                <c:pt idx="1">
                  <c:v>231.54545454545453</c:v>
                </c:pt>
                <c:pt idx="2">
                  <c:v>231.54545454545453</c:v>
                </c:pt>
                <c:pt idx="3">
                  <c:v>232</c:v>
                </c:pt>
                <c:pt idx="4">
                  <c:v>232.63636363636363</c:v>
                </c:pt>
                <c:pt idx="5">
                  <c:v>232.81818181818181</c:v>
                </c:pt>
                <c:pt idx="6">
                  <c:v>233.72727272727272</c:v>
                </c:pt>
                <c:pt idx="7">
                  <c:v>234.09090909090909</c:v>
                </c:pt>
                <c:pt idx="8">
                  <c:v>237.36363636363637</c:v>
                </c:pt>
                <c:pt idx="9">
                  <c:v>239.63636363636363</c:v>
                </c:pt>
                <c:pt idx="10">
                  <c:v>242.45454545454547</c:v>
                </c:pt>
                <c:pt idx="11">
                  <c:v>245.27272727272728</c:v>
                </c:pt>
                <c:pt idx="12">
                  <c:v>247.36363636363637</c:v>
                </c:pt>
                <c:pt idx="13">
                  <c:v>248.72727272727272</c:v>
                </c:pt>
                <c:pt idx="14">
                  <c:v>249.54545454545453</c:v>
                </c:pt>
                <c:pt idx="15">
                  <c:v>248.63636363636363</c:v>
                </c:pt>
                <c:pt idx="16">
                  <c:v>247.81818181818181</c:v>
                </c:pt>
                <c:pt idx="17">
                  <c:v>245.81818181818181</c:v>
                </c:pt>
                <c:pt idx="18">
                  <c:v>244.72727272727272</c:v>
                </c:pt>
                <c:pt idx="19">
                  <c:v>245</c:v>
                </c:pt>
                <c:pt idx="20">
                  <c:v>244.36363636363637</c:v>
                </c:pt>
                <c:pt idx="21">
                  <c:v>243.72727272727272</c:v>
                </c:pt>
                <c:pt idx="22">
                  <c:v>241.63636363636363</c:v>
                </c:pt>
                <c:pt idx="23">
                  <c:v>240.54545454545453</c:v>
                </c:pt>
                <c:pt idx="24">
                  <c:v>239.18181818181819</c:v>
                </c:pt>
                <c:pt idx="25">
                  <c:v>237.27272727272728</c:v>
                </c:pt>
                <c:pt idx="26">
                  <c:v>235.90909090909091</c:v>
                </c:pt>
                <c:pt idx="27">
                  <c:v>234.18181818181819</c:v>
                </c:pt>
                <c:pt idx="28">
                  <c:v>231.72727272727272</c:v>
                </c:pt>
                <c:pt idx="29">
                  <c:v>229.36363636363637</c:v>
                </c:pt>
                <c:pt idx="30">
                  <c:v>228.18181818181819</c:v>
                </c:pt>
                <c:pt idx="31">
                  <c:v>226.18181818181819</c:v>
                </c:pt>
                <c:pt idx="32">
                  <c:v>224.36363636363637</c:v>
                </c:pt>
                <c:pt idx="33">
                  <c:v>223</c:v>
                </c:pt>
                <c:pt idx="34">
                  <c:v>222</c:v>
                </c:pt>
                <c:pt idx="35">
                  <c:v>221.54545454545453</c:v>
                </c:pt>
                <c:pt idx="36">
                  <c:v>221.09090909090909</c:v>
                </c:pt>
                <c:pt idx="37">
                  <c:v>221.18181818181819</c:v>
                </c:pt>
                <c:pt idx="38">
                  <c:v>221.36363636363637</c:v>
                </c:pt>
                <c:pt idx="39">
                  <c:v>222.45454545454547</c:v>
                </c:pt>
                <c:pt idx="40">
                  <c:v>224.18181818181819</c:v>
                </c:pt>
                <c:pt idx="41">
                  <c:v>225.81818181818181</c:v>
                </c:pt>
                <c:pt idx="42">
                  <c:v>228.18181818181819</c:v>
                </c:pt>
                <c:pt idx="43">
                  <c:v>231.54545454545453</c:v>
                </c:pt>
                <c:pt idx="44">
                  <c:v>235.18181818181819</c:v>
                </c:pt>
                <c:pt idx="45">
                  <c:v>239</c:v>
                </c:pt>
                <c:pt idx="46">
                  <c:v>241.72727272727272</c:v>
                </c:pt>
                <c:pt idx="47">
                  <c:v>244.36363636363637</c:v>
                </c:pt>
                <c:pt idx="48">
                  <c:v>247.90909090909091</c:v>
                </c:pt>
                <c:pt idx="49">
                  <c:v>251.63636363636363</c:v>
                </c:pt>
                <c:pt idx="50">
                  <c:v>255.27272727272728</c:v>
                </c:pt>
                <c:pt idx="51">
                  <c:v>258.09090909090907</c:v>
                </c:pt>
                <c:pt idx="52">
                  <c:v>260.36363636363637</c:v>
                </c:pt>
                <c:pt idx="53">
                  <c:v>263.45454545454544</c:v>
                </c:pt>
                <c:pt idx="54">
                  <c:v>266.63636363636363</c:v>
                </c:pt>
                <c:pt idx="55">
                  <c:v>271.27272727272725</c:v>
                </c:pt>
                <c:pt idx="56">
                  <c:v>275.09090909090907</c:v>
                </c:pt>
                <c:pt idx="57">
                  <c:v>277.81818181818181</c:v>
                </c:pt>
                <c:pt idx="58">
                  <c:v>281</c:v>
                </c:pt>
                <c:pt idx="59">
                  <c:v>287.63636363636363</c:v>
                </c:pt>
                <c:pt idx="60">
                  <c:v>292.54545454545456</c:v>
                </c:pt>
                <c:pt idx="61">
                  <c:v>299</c:v>
                </c:pt>
                <c:pt idx="62">
                  <c:v>304.63636363636363</c:v>
                </c:pt>
                <c:pt idx="63">
                  <c:v>309.81818181818181</c:v>
                </c:pt>
                <c:pt idx="64">
                  <c:v>313.81818181818181</c:v>
                </c:pt>
                <c:pt idx="65">
                  <c:v>317.36363636363637</c:v>
                </c:pt>
                <c:pt idx="66">
                  <c:v>321.81818181818181</c:v>
                </c:pt>
                <c:pt idx="67">
                  <c:v>329.09090909090907</c:v>
                </c:pt>
                <c:pt idx="68">
                  <c:v>337.72727272727275</c:v>
                </c:pt>
                <c:pt idx="69">
                  <c:v>345.81818181818181</c:v>
                </c:pt>
                <c:pt idx="70">
                  <c:v>352.54545454545456</c:v>
                </c:pt>
                <c:pt idx="71">
                  <c:v>358.54545454545456</c:v>
                </c:pt>
                <c:pt idx="72">
                  <c:v>365.72727272727275</c:v>
                </c:pt>
                <c:pt idx="73">
                  <c:v>374.45454545454544</c:v>
                </c:pt>
                <c:pt idx="74">
                  <c:v>380.72727272727275</c:v>
                </c:pt>
                <c:pt idx="75">
                  <c:v>387.36363636363637</c:v>
                </c:pt>
                <c:pt idx="76">
                  <c:v>393.36363636363637</c:v>
                </c:pt>
                <c:pt idx="77">
                  <c:v>400.27272727272725</c:v>
                </c:pt>
                <c:pt idx="78">
                  <c:v>404.63636363636363</c:v>
                </c:pt>
                <c:pt idx="79">
                  <c:v>407.63636363636363</c:v>
                </c:pt>
                <c:pt idx="80">
                  <c:v>410</c:v>
                </c:pt>
                <c:pt idx="81">
                  <c:v>412.63636363636363</c:v>
                </c:pt>
                <c:pt idx="82">
                  <c:v>415.45454545454544</c:v>
                </c:pt>
                <c:pt idx="83">
                  <c:v>419.54545454545456</c:v>
                </c:pt>
                <c:pt idx="84">
                  <c:v>423</c:v>
                </c:pt>
                <c:pt idx="85">
                  <c:v>428.45454545454544</c:v>
                </c:pt>
                <c:pt idx="86">
                  <c:v>433.45454545454544</c:v>
                </c:pt>
                <c:pt idx="87">
                  <c:v>438.36363636363637</c:v>
                </c:pt>
                <c:pt idx="88">
                  <c:v>442.54545454545456</c:v>
                </c:pt>
                <c:pt idx="89">
                  <c:v>449.90909090909093</c:v>
                </c:pt>
                <c:pt idx="90">
                  <c:v>460.90909090909093</c:v>
                </c:pt>
                <c:pt idx="91">
                  <c:v>472.54545454545456</c:v>
                </c:pt>
                <c:pt idx="92">
                  <c:v>484.63636363636363</c:v>
                </c:pt>
                <c:pt idx="93">
                  <c:v>497.54545454545456</c:v>
                </c:pt>
                <c:pt idx="94">
                  <c:v>506.72727272727275</c:v>
                </c:pt>
                <c:pt idx="95">
                  <c:v>512.09090909090912</c:v>
                </c:pt>
                <c:pt idx="96">
                  <c:v>517.18181818181813</c:v>
                </c:pt>
                <c:pt idx="97">
                  <c:v>524.18181818181813</c:v>
                </c:pt>
                <c:pt idx="98">
                  <c:v>530</c:v>
                </c:pt>
                <c:pt idx="99">
                  <c:v>533.90909090909088</c:v>
                </c:pt>
                <c:pt idx="100">
                  <c:v>539.18181818181813</c:v>
                </c:pt>
                <c:pt idx="101">
                  <c:v>545.18181818181813</c:v>
                </c:pt>
                <c:pt idx="102">
                  <c:v>548.5454545454545</c:v>
                </c:pt>
                <c:pt idx="103">
                  <c:v>551.90909090909088</c:v>
                </c:pt>
                <c:pt idx="104">
                  <c:v>551.81818181818187</c:v>
                </c:pt>
                <c:pt idx="105">
                  <c:v>552.90909090909088</c:v>
                </c:pt>
                <c:pt idx="106">
                  <c:v>554</c:v>
                </c:pt>
                <c:pt idx="107">
                  <c:v>555.18181818181813</c:v>
                </c:pt>
                <c:pt idx="108">
                  <c:v>555</c:v>
                </c:pt>
                <c:pt idx="109">
                  <c:v>553</c:v>
                </c:pt>
                <c:pt idx="110">
                  <c:v>552.09090909090912</c:v>
                </c:pt>
                <c:pt idx="111">
                  <c:v>552.4545454545455</c:v>
                </c:pt>
                <c:pt idx="112">
                  <c:v>552.63636363636363</c:v>
                </c:pt>
                <c:pt idx="113">
                  <c:v>553.09090909090912</c:v>
                </c:pt>
                <c:pt idx="114">
                  <c:v>552.63636363636363</c:v>
                </c:pt>
                <c:pt idx="115">
                  <c:v>551.81818181818187</c:v>
                </c:pt>
                <c:pt idx="116">
                  <c:v>551.18181818181813</c:v>
                </c:pt>
                <c:pt idx="117">
                  <c:v>550.27272727272725</c:v>
                </c:pt>
                <c:pt idx="118">
                  <c:v>547.90909090909088</c:v>
                </c:pt>
                <c:pt idx="119">
                  <c:v>545.63636363636363</c:v>
                </c:pt>
                <c:pt idx="120">
                  <c:v>541.81818181818187</c:v>
                </c:pt>
                <c:pt idx="121">
                  <c:v>538.36363636363637</c:v>
                </c:pt>
                <c:pt idx="122">
                  <c:v>534.5454545454545</c:v>
                </c:pt>
                <c:pt idx="123">
                  <c:v>530.27272727272725</c:v>
                </c:pt>
                <c:pt idx="124">
                  <c:v>525.09090909090912</c:v>
                </c:pt>
                <c:pt idx="125">
                  <c:v>520.5454545454545</c:v>
                </c:pt>
                <c:pt idx="126">
                  <c:v>515.72727272727275</c:v>
                </c:pt>
                <c:pt idx="127">
                  <c:v>510.54545454545456</c:v>
                </c:pt>
                <c:pt idx="128">
                  <c:v>507.18181818181819</c:v>
                </c:pt>
                <c:pt idx="129">
                  <c:v>502.63636363636363</c:v>
                </c:pt>
                <c:pt idx="130">
                  <c:v>498.63636363636363</c:v>
                </c:pt>
                <c:pt idx="131">
                  <c:v>495.36363636363637</c:v>
                </c:pt>
                <c:pt idx="132">
                  <c:v>492.54545454545456</c:v>
                </c:pt>
                <c:pt idx="133">
                  <c:v>490.09090909090907</c:v>
                </c:pt>
                <c:pt idx="134">
                  <c:v>487.54545454545456</c:v>
                </c:pt>
                <c:pt idx="135">
                  <c:v>485.63636363636363</c:v>
                </c:pt>
                <c:pt idx="136">
                  <c:v>483.45454545454544</c:v>
                </c:pt>
                <c:pt idx="137">
                  <c:v>481</c:v>
                </c:pt>
                <c:pt idx="138">
                  <c:v>477.54545454545456</c:v>
                </c:pt>
                <c:pt idx="139">
                  <c:v>474.54545454545456</c:v>
                </c:pt>
                <c:pt idx="140">
                  <c:v>469.54545454545456</c:v>
                </c:pt>
                <c:pt idx="141">
                  <c:v>463</c:v>
                </c:pt>
                <c:pt idx="142">
                  <c:v>458.36363636363637</c:v>
                </c:pt>
                <c:pt idx="143">
                  <c:v>453.18181818181819</c:v>
                </c:pt>
                <c:pt idx="144">
                  <c:v>445.36363636363637</c:v>
                </c:pt>
                <c:pt idx="145">
                  <c:v>438.54545454545456</c:v>
                </c:pt>
                <c:pt idx="146">
                  <c:v>430.27272727272725</c:v>
                </c:pt>
                <c:pt idx="147">
                  <c:v>420.45454545454544</c:v>
                </c:pt>
                <c:pt idx="148">
                  <c:v>409.45454545454544</c:v>
                </c:pt>
                <c:pt idx="149">
                  <c:v>398</c:v>
                </c:pt>
                <c:pt idx="150">
                  <c:v>386.72727272727275</c:v>
                </c:pt>
                <c:pt idx="151">
                  <c:v>374.63636363636363</c:v>
                </c:pt>
                <c:pt idx="152">
                  <c:v>363.36363636363637</c:v>
                </c:pt>
                <c:pt idx="153">
                  <c:v>353.72727272727275</c:v>
                </c:pt>
                <c:pt idx="154">
                  <c:v>343</c:v>
                </c:pt>
                <c:pt idx="155">
                  <c:v>333</c:v>
                </c:pt>
                <c:pt idx="156">
                  <c:v>323</c:v>
                </c:pt>
                <c:pt idx="157">
                  <c:v>313.81818181818181</c:v>
                </c:pt>
                <c:pt idx="158">
                  <c:v>305.36363636363637</c:v>
                </c:pt>
                <c:pt idx="159">
                  <c:v>295.81818181818181</c:v>
                </c:pt>
                <c:pt idx="160">
                  <c:v>286</c:v>
                </c:pt>
                <c:pt idx="161">
                  <c:v>275.45454545454544</c:v>
                </c:pt>
                <c:pt idx="162">
                  <c:v>266.63636363636363</c:v>
                </c:pt>
                <c:pt idx="163">
                  <c:v>257.72727272727275</c:v>
                </c:pt>
                <c:pt idx="164">
                  <c:v>248.72727272727272</c:v>
                </c:pt>
                <c:pt idx="165">
                  <c:v>240.90909090909091</c:v>
                </c:pt>
                <c:pt idx="166">
                  <c:v>233.63636363636363</c:v>
                </c:pt>
                <c:pt idx="167">
                  <c:v>226.81818181818181</c:v>
                </c:pt>
                <c:pt idx="168">
                  <c:v>221</c:v>
                </c:pt>
                <c:pt idx="169">
                  <c:v>216</c:v>
                </c:pt>
                <c:pt idx="170">
                  <c:v>211.45454545454547</c:v>
                </c:pt>
                <c:pt idx="171">
                  <c:v>206.54545454545453</c:v>
                </c:pt>
                <c:pt idx="172">
                  <c:v>201.90909090909091</c:v>
                </c:pt>
                <c:pt idx="173">
                  <c:v>197.81818181818181</c:v>
                </c:pt>
                <c:pt idx="174">
                  <c:v>193.36363636363637</c:v>
                </c:pt>
                <c:pt idx="175">
                  <c:v>189.63636363636363</c:v>
                </c:pt>
                <c:pt idx="176">
                  <c:v>187.09090909090909</c:v>
                </c:pt>
                <c:pt idx="177">
                  <c:v>184.27272727272728</c:v>
                </c:pt>
                <c:pt idx="178">
                  <c:v>182.45454545454547</c:v>
                </c:pt>
                <c:pt idx="179">
                  <c:v>180.90909090909091</c:v>
                </c:pt>
                <c:pt idx="180">
                  <c:v>179.18181818181819</c:v>
                </c:pt>
                <c:pt idx="181">
                  <c:v>177.72727272727272</c:v>
                </c:pt>
                <c:pt idx="182">
                  <c:v>176.09090909090909</c:v>
                </c:pt>
                <c:pt idx="183">
                  <c:v>174.18181818181819</c:v>
                </c:pt>
                <c:pt idx="184">
                  <c:v>172.27272727272728</c:v>
                </c:pt>
                <c:pt idx="185">
                  <c:v>170.72727272727272</c:v>
                </c:pt>
                <c:pt idx="186">
                  <c:v>169.36363636363637</c:v>
                </c:pt>
                <c:pt idx="187">
                  <c:v>167.63636363636363</c:v>
                </c:pt>
                <c:pt idx="188">
                  <c:v>166.18181818181819</c:v>
                </c:pt>
                <c:pt idx="189">
                  <c:v>165.27272727272728</c:v>
                </c:pt>
                <c:pt idx="190">
                  <c:v>163.81818181818181</c:v>
                </c:pt>
                <c:pt idx="191">
                  <c:v>162.63636363636363</c:v>
                </c:pt>
                <c:pt idx="192">
                  <c:v>161.54545454545453</c:v>
                </c:pt>
                <c:pt idx="193">
                  <c:v>161.18181818181819</c:v>
                </c:pt>
                <c:pt idx="194">
                  <c:v>160.09090909090909</c:v>
                </c:pt>
                <c:pt idx="195">
                  <c:v>158.90909090909091</c:v>
                </c:pt>
                <c:pt idx="196">
                  <c:v>158.18181818181819</c:v>
                </c:pt>
                <c:pt idx="197">
                  <c:v>157.63636363636363</c:v>
                </c:pt>
                <c:pt idx="198">
                  <c:v>156.81818181818181</c:v>
                </c:pt>
                <c:pt idx="199">
                  <c:v>156.18181818181819</c:v>
                </c:pt>
                <c:pt idx="200">
                  <c:v>155.72727272727272</c:v>
                </c:pt>
                <c:pt idx="201">
                  <c:v>155.27272727272728</c:v>
                </c:pt>
                <c:pt idx="202">
                  <c:v>154.81818181818181</c:v>
                </c:pt>
                <c:pt idx="203">
                  <c:v>154.86363636363637</c:v>
                </c:pt>
                <c:pt idx="204">
                  <c:v>154.18181818181819</c:v>
                </c:pt>
                <c:pt idx="205">
                  <c:v>153.48181818181817</c:v>
                </c:pt>
                <c:pt idx="206">
                  <c:v>152.95454545454547</c:v>
                </c:pt>
                <c:pt idx="207">
                  <c:v>152.77272727272728</c:v>
                </c:pt>
                <c:pt idx="208">
                  <c:v>152.31818181818181</c:v>
                </c:pt>
                <c:pt idx="209">
                  <c:v>151.80000000000001</c:v>
                </c:pt>
                <c:pt idx="210">
                  <c:v>151.16363636363636</c:v>
                </c:pt>
                <c:pt idx="211">
                  <c:v>150.30000000000001</c:v>
                </c:pt>
                <c:pt idx="212">
                  <c:v>149.16363636363636</c:v>
                </c:pt>
                <c:pt idx="213">
                  <c:v>147.90909090909091</c:v>
                </c:pt>
                <c:pt idx="214">
                  <c:v>146.59090909090909</c:v>
                </c:pt>
                <c:pt idx="215">
                  <c:v>145.36363636363637</c:v>
                </c:pt>
                <c:pt idx="216">
                  <c:v>144.11818181818182</c:v>
                </c:pt>
                <c:pt idx="217">
                  <c:v>142.78181818181818</c:v>
                </c:pt>
                <c:pt idx="218">
                  <c:v>141.08181818181819</c:v>
                </c:pt>
                <c:pt idx="219">
                  <c:v>139.9909090909091</c:v>
                </c:pt>
                <c:pt idx="220">
                  <c:v>138.76363636363635</c:v>
                </c:pt>
                <c:pt idx="221">
                  <c:v>137.80909090909091</c:v>
                </c:pt>
                <c:pt idx="222">
                  <c:v>136.76363636363638</c:v>
                </c:pt>
                <c:pt idx="223">
                  <c:v>135.72727272727272</c:v>
                </c:pt>
                <c:pt idx="224">
                  <c:v>134.76363636363635</c:v>
                </c:pt>
                <c:pt idx="225">
                  <c:v>133.72727272727272</c:v>
                </c:pt>
                <c:pt idx="226">
                  <c:v>133.04545454545453</c:v>
                </c:pt>
                <c:pt idx="227">
                  <c:v>132.4818181818182</c:v>
                </c:pt>
                <c:pt idx="228">
                  <c:v>131.88181818181818</c:v>
                </c:pt>
                <c:pt idx="229">
                  <c:v>130.84545454545454</c:v>
                </c:pt>
                <c:pt idx="230">
                  <c:v>129.66363636363636</c:v>
                </c:pt>
                <c:pt idx="231">
                  <c:v>128.43636363636364</c:v>
                </c:pt>
                <c:pt idx="232">
                  <c:v>127.69090909090909</c:v>
                </c:pt>
                <c:pt idx="233">
                  <c:v>126.66363636363636</c:v>
                </c:pt>
                <c:pt idx="234">
                  <c:v>125.53636363636365</c:v>
                </c:pt>
                <c:pt idx="235">
                  <c:v>124.18181818181819</c:v>
                </c:pt>
                <c:pt idx="236">
                  <c:v>123.24545454545454</c:v>
                </c:pt>
                <c:pt idx="237">
                  <c:v>121.7181818181818</c:v>
                </c:pt>
                <c:pt idx="238">
                  <c:v>120.31818181818181</c:v>
                </c:pt>
                <c:pt idx="239">
                  <c:v>119.38181818181819</c:v>
                </c:pt>
                <c:pt idx="240">
                  <c:v>118.71818181818183</c:v>
                </c:pt>
                <c:pt idx="241">
                  <c:v>117.9</c:v>
                </c:pt>
                <c:pt idx="242">
                  <c:v>117.54545454545455</c:v>
                </c:pt>
                <c:pt idx="243">
                  <c:v>117.2909090909091</c:v>
                </c:pt>
                <c:pt idx="244">
                  <c:v>117.17272727272729</c:v>
                </c:pt>
                <c:pt idx="245">
                  <c:v>117.26363636363637</c:v>
                </c:pt>
                <c:pt idx="246">
                  <c:v>117.53636363636365</c:v>
                </c:pt>
                <c:pt idx="247">
                  <c:v>117.80909090909091</c:v>
                </c:pt>
                <c:pt idx="248">
                  <c:v>118.32727272727274</c:v>
                </c:pt>
                <c:pt idx="249">
                  <c:v>118.57272727272729</c:v>
                </c:pt>
                <c:pt idx="250">
                  <c:v>119.10909090909091</c:v>
                </c:pt>
                <c:pt idx="251">
                  <c:v>119.36363636363636</c:v>
                </c:pt>
                <c:pt idx="252">
                  <c:v>119.35454545454546</c:v>
                </c:pt>
                <c:pt idx="253">
                  <c:v>119.44545454545455</c:v>
                </c:pt>
                <c:pt idx="254">
                  <c:v>119.3090909090909</c:v>
                </c:pt>
                <c:pt idx="255">
                  <c:v>119.39090909090909</c:v>
                </c:pt>
                <c:pt idx="256">
                  <c:v>119.85454545454546</c:v>
                </c:pt>
                <c:pt idx="257">
                  <c:v>120.02727272727272</c:v>
                </c:pt>
                <c:pt idx="258">
                  <c:v>120.34545454545454</c:v>
                </c:pt>
                <c:pt idx="259">
                  <c:v>120.86363636363636</c:v>
                </c:pt>
                <c:pt idx="260">
                  <c:v>121.35454545454546</c:v>
                </c:pt>
                <c:pt idx="261">
                  <c:v>121.85454545454544</c:v>
                </c:pt>
                <c:pt idx="262">
                  <c:v>122.28181818181817</c:v>
                </c:pt>
                <c:pt idx="263">
                  <c:v>123.16363636363636</c:v>
                </c:pt>
                <c:pt idx="264">
                  <c:v>123.97272727272728</c:v>
                </c:pt>
                <c:pt idx="265">
                  <c:v>124.94545454545454</c:v>
                </c:pt>
                <c:pt idx="266">
                  <c:v>125.57272727272726</c:v>
                </c:pt>
                <c:pt idx="267">
                  <c:v>126.3</c:v>
                </c:pt>
                <c:pt idx="268">
                  <c:v>126.86363636363636</c:v>
                </c:pt>
                <c:pt idx="269">
                  <c:v>127.33636363636364</c:v>
                </c:pt>
                <c:pt idx="270">
                  <c:v>127.87272727272726</c:v>
                </c:pt>
                <c:pt idx="271">
                  <c:v>128.07272727272726</c:v>
                </c:pt>
                <c:pt idx="272">
                  <c:v>128.70909090909092</c:v>
                </c:pt>
                <c:pt idx="273">
                  <c:v>129.08181818181819</c:v>
                </c:pt>
                <c:pt idx="274">
                  <c:v>129.69999999999999</c:v>
                </c:pt>
                <c:pt idx="275">
                  <c:v>130.58181818181819</c:v>
                </c:pt>
                <c:pt idx="276">
                  <c:v>131.47272727272727</c:v>
                </c:pt>
                <c:pt idx="277">
                  <c:v>132.18181818181819</c:v>
                </c:pt>
                <c:pt idx="278">
                  <c:v>133.05454545454546</c:v>
                </c:pt>
                <c:pt idx="279">
                  <c:v>133.85454545454547</c:v>
                </c:pt>
                <c:pt idx="280">
                  <c:v>134.72727272727272</c:v>
                </c:pt>
                <c:pt idx="281">
                  <c:v>135.9</c:v>
                </c:pt>
                <c:pt idx="282">
                  <c:v>136.9</c:v>
                </c:pt>
                <c:pt idx="283">
                  <c:v>138.26363636363638</c:v>
                </c:pt>
                <c:pt idx="284">
                  <c:v>139.98181818181817</c:v>
                </c:pt>
                <c:pt idx="285">
                  <c:v>141.16363636363636</c:v>
                </c:pt>
                <c:pt idx="286">
                  <c:v>142.14545454545453</c:v>
                </c:pt>
                <c:pt idx="287">
                  <c:v>143.14545454545453</c:v>
                </c:pt>
                <c:pt idx="288">
                  <c:v>144.32727272727271</c:v>
                </c:pt>
                <c:pt idx="289">
                  <c:v>145.86363636363637</c:v>
                </c:pt>
                <c:pt idx="290">
                  <c:v>147.22727272727272</c:v>
                </c:pt>
                <c:pt idx="291">
                  <c:v>148.5</c:v>
                </c:pt>
                <c:pt idx="292">
                  <c:v>149.68181818181819</c:v>
                </c:pt>
                <c:pt idx="293">
                  <c:v>151.4909090909091</c:v>
                </c:pt>
                <c:pt idx="294">
                  <c:v>152.82727272727271</c:v>
                </c:pt>
                <c:pt idx="295">
                  <c:v>154.69999999999999</c:v>
                </c:pt>
                <c:pt idx="296">
                  <c:v>156.59090909090909</c:v>
                </c:pt>
                <c:pt idx="297">
                  <c:v>158.22727272727272</c:v>
                </c:pt>
                <c:pt idx="298">
                  <c:v>159.40909090909091</c:v>
                </c:pt>
                <c:pt idx="299">
                  <c:v>160.94545454545457</c:v>
                </c:pt>
                <c:pt idx="300">
                  <c:v>161.94545454545457</c:v>
                </c:pt>
                <c:pt idx="301">
                  <c:v>163.1</c:v>
                </c:pt>
                <c:pt idx="302">
                  <c:v>163.90909090909091</c:v>
                </c:pt>
                <c:pt idx="303">
                  <c:v>165.33636363636364</c:v>
                </c:pt>
                <c:pt idx="304">
                  <c:v>166.69090909090909</c:v>
                </c:pt>
                <c:pt idx="305">
                  <c:v>168.39090909090908</c:v>
                </c:pt>
                <c:pt idx="306">
                  <c:v>169.90909090909091</c:v>
                </c:pt>
                <c:pt idx="307">
                  <c:v>171.52727272727273</c:v>
                </c:pt>
                <c:pt idx="308">
                  <c:v>172.98181818181817</c:v>
                </c:pt>
                <c:pt idx="309">
                  <c:v>174.43636363636364</c:v>
                </c:pt>
                <c:pt idx="310">
                  <c:v>176.36363636363637</c:v>
                </c:pt>
                <c:pt idx="311">
                  <c:v>177.81818181818181</c:v>
                </c:pt>
                <c:pt idx="312">
                  <c:v>179.27272727272728</c:v>
                </c:pt>
                <c:pt idx="313">
                  <c:v>180.90909090909091</c:v>
                </c:pt>
                <c:pt idx="314">
                  <c:v>182.54545454545453</c:v>
                </c:pt>
                <c:pt idx="315">
                  <c:v>184</c:v>
                </c:pt>
                <c:pt idx="316">
                  <c:v>185.90909090909091</c:v>
                </c:pt>
                <c:pt idx="317">
                  <c:v>187.90909090909091</c:v>
                </c:pt>
                <c:pt idx="318">
                  <c:v>189.90909090909091</c:v>
                </c:pt>
                <c:pt idx="319">
                  <c:v>191.72727272727272</c:v>
                </c:pt>
                <c:pt idx="320">
                  <c:v>194</c:v>
                </c:pt>
                <c:pt idx="321">
                  <c:v>195.63636363636363</c:v>
                </c:pt>
                <c:pt idx="322">
                  <c:v>197.18181818181819</c:v>
                </c:pt>
                <c:pt idx="323">
                  <c:v>198.54545454545453</c:v>
                </c:pt>
                <c:pt idx="324">
                  <c:v>198.54545454545453</c:v>
                </c:pt>
                <c:pt idx="325">
                  <c:v>200</c:v>
                </c:pt>
                <c:pt idx="326">
                  <c:v>203.09090909090909</c:v>
                </c:pt>
                <c:pt idx="327">
                  <c:v>204.45454545454547</c:v>
                </c:pt>
                <c:pt idx="328">
                  <c:v>204.81818181818181</c:v>
                </c:pt>
                <c:pt idx="329">
                  <c:v>206.36363636363637</c:v>
                </c:pt>
                <c:pt idx="330">
                  <c:v>207.54545454545453</c:v>
                </c:pt>
                <c:pt idx="331">
                  <c:v>208.09090909090909</c:v>
                </c:pt>
                <c:pt idx="332">
                  <c:v>209.72727272727272</c:v>
                </c:pt>
                <c:pt idx="333">
                  <c:v>211.27272727272728</c:v>
                </c:pt>
                <c:pt idx="334">
                  <c:v>212.27272727272728</c:v>
                </c:pt>
                <c:pt idx="335">
                  <c:v>212.91818181818181</c:v>
                </c:pt>
                <c:pt idx="336">
                  <c:v>211.34545454545457</c:v>
                </c:pt>
                <c:pt idx="337">
                  <c:v>210.85454545454547</c:v>
                </c:pt>
                <c:pt idx="338">
                  <c:v>209.74545454545452</c:v>
                </c:pt>
                <c:pt idx="339">
                  <c:v>211.1</c:v>
                </c:pt>
                <c:pt idx="340">
                  <c:v>213.20909090909092</c:v>
                </c:pt>
                <c:pt idx="341">
                  <c:v>214.68181818181819</c:v>
                </c:pt>
                <c:pt idx="342">
                  <c:v>216.79090909090908</c:v>
                </c:pt>
                <c:pt idx="343">
                  <c:v>218.25454545454548</c:v>
                </c:pt>
                <c:pt idx="344">
                  <c:v>219.7</c:v>
                </c:pt>
                <c:pt idx="345">
                  <c:v>221.09090909090909</c:v>
                </c:pt>
                <c:pt idx="346">
                  <c:v>222.63636363636363</c:v>
                </c:pt>
                <c:pt idx="347">
                  <c:v>223.54545454545453</c:v>
                </c:pt>
                <c:pt idx="348">
                  <c:v>224.36363636363637</c:v>
                </c:pt>
                <c:pt idx="349">
                  <c:v>223.63636363636363</c:v>
                </c:pt>
                <c:pt idx="350">
                  <c:v>221.09090909090909</c:v>
                </c:pt>
                <c:pt idx="351">
                  <c:v>220</c:v>
                </c:pt>
                <c:pt idx="352">
                  <c:v>219.36363636363637</c:v>
                </c:pt>
                <c:pt idx="353">
                  <c:v>218.90909090909091</c:v>
                </c:pt>
                <c:pt idx="354">
                  <c:v>218.63636363636363</c:v>
                </c:pt>
                <c:pt idx="355">
                  <c:v>219.27272727272728</c:v>
                </c:pt>
                <c:pt idx="356">
                  <c:v>220.27272727272728</c:v>
                </c:pt>
                <c:pt idx="357">
                  <c:v>220.90909090909091</c:v>
                </c:pt>
                <c:pt idx="358">
                  <c:v>221.63636363636363</c:v>
                </c:pt>
                <c:pt idx="359">
                  <c:v>222.54545454545453</c:v>
                </c:pt>
                <c:pt idx="360">
                  <c:v>224</c:v>
                </c:pt>
                <c:pt idx="361">
                  <c:v>225.45454545454547</c:v>
                </c:pt>
                <c:pt idx="362">
                  <c:v>227.63636363636363</c:v>
                </c:pt>
                <c:pt idx="363">
                  <c:v>228.90909090909091</c:v>
                </c:pt>
                <c:pt idx="364">
                  <c:v>229.45454545454547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DEC-4B84-ADF1-18BD16ADE8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4558504"/>
        <c:axId val="1"/>
      </c:lineChart>
      <c:catAx>
        <c:axId val="2145585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800" baseline="0"/>
            </a:pPr>
            <a:endParaRPr lang="uk-UA"/>
          </a:p>
        </c:txPr>
        <c:crossAx val="1"/>
        <c:crosses val="autoZero"/>
        <c:auto val="1"/>
        <c:lblAlgn val="ctr"/>
        <c:lblOffset val="100"/>
        <c:tickLblSkip val="13"/>
        <c:tickMark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Q, m3/sec</a:t>
                </a:r>
                <a:endParaRPr lang="uk-UA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uk-UA"/>
          </a:p>
        </c:txPr>
        <c:crossAx val="21455850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4865789205973963"/>
          <c:y val="1.5288658863640286E-2"/>
          <c:w val="0.14844718411398208"/>
          <c:h val="0.95088777502404453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legend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uk-UA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r>
              <a:rPr lang="uk-UA"/>
              <a:t>∑(К-1)/С</a:t>
            </a:r>
            <a:r>
              <a:rPr lang="en-US"/>
              <a:t>v</a:t>
            </a:r>
            <a:endParaRPr lang="uk-UA"/>
          </a:p>
        </c:rich>
      </c:tx>
      <c:layout>
        <c:manualLayout>
          <c:xMode val="edge"/>
          <c:yMode val="edge"/>
          <c:x val="0"/>
          <c:y val="4.413674872919366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4.7805924630404451E-2"/>
          <c:y val="0.12297976676966012"/>
          <c:w val="0.9275019845952498"/>
          <c:h val="0.79868794307296986"/>
        </c:manualLayout>
      </c:layout>
      <c:lineChart>
        <c:grouping val="standard"/>
        <c:varyColors val="0"/>
        <c:ser>
          <c:idx val="0"/>
          <c:order val="0"/>
          <c:tx>
            <c:strRef>
              <c:f>'C:\Documents\Десна\2019\[Осредненные Q по периодам.xls]Лист1'!$C$1</c:f>
              <c:strCache>
                <c:ptCount val="1"/>
                <c:pt idx="0">
                  <c:v>∑(К-1)/Сv Десна Чернигов</c:v>
                </c:pt>
              </c:strCache>
            </c:strRef>
          </c:tx>
          <c:spPr>
            <a:ln w="38100">
              <a:solidFill>
                <a:schemeClr val="accent6">
                  <a:lumMod val="50000"/>
                </a:schemeClr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chemeClr val="accent6">
                    <a:lumMod val="50000"/>
                  </a:schemeClr>
                </a:solidFill>
                <a:prstDash val="solid"/>
              </a:ln>
            </c:spPr>
          </c:marker>
          <c:cat>
            <c:numRef>
              <c:f>[1]Лист1!$A$2:$A$134</c:f>
              <c:numCache>
                <c:formatCode>General</c:formatCode>
                <c:ptCount val="133"/>
                <c:pt idx="0">
                  <c:v>1885</c:v>
                </c:pt>
                <c:pt idx="1">
                  <c:v>1886</c:v>
                </c:pt>
                <c:pt idx="2">
                  <c:v>1887</c:v>
                </c:pt>
                <c:pt idx="3">
                  <c:v>1888</c:v>
                </c:pt>
                <c:pt idx="4">
                  <c:v>1889</c:v>
                </c:pt>
                <c:pt idx="5">
                  <c:v>1890</c:v>
                </c:pt>
                <c:pt idx="6">
                  <c:v>1891</c:v>
                </c:pt>
                <c:pt idx="7">
                  <c:v>1892</c:v>
                </c:pt>
                <c:pt idx="8">
                  <c:v>1893</c:v>
                </c:pt>
                <c:pt idx="9">
                  <c:v>1894</c:v>
                </c:pt>
                <c:pt idx="10">
                  <c:v>1895</c:v>
                </c:pt>
                <c:pt idx="11">
                  <c:v>1896</c:v>
                </c:pt>
                <c:pt idx="12">
                  <c:v>1897</c:v>
                </c:pt>
                <c:pt idx="13">
                  <c:v>1898</c:v>
                </c:pt>
                <c:pt idx="14">
                  <c:v>1899</c:v>
                </c:pt>
                <c:pt idx="15">
                  <c:v>1900</c:v>
                </c:pt>
                <c:pt idx="16">
                  <c:v>1901</c:v>
                </c:pt>
                <c:pt idx="17">
                  <c:v>1902</c:v>
                </c:pt>
                <c:pt idx="18">
                  <c:v>1903</c:v>
                </c:pt>
                <c:pt idx="19">
                  <c:v>1904</c:v>
                </c:pt>
                <c:pt idx="20">
                  <c:v>1905</c:v>
                </c:pt>
                <c:pt idx="21">
                  <c:v>1906</c:v>
                </c:pt>
                <c:pt idx="22">
                  <c:v>1907</c:v>
                </c:pt>
                <c:pt idx="23">
                  <c:v>1908</c:v>
                </c:pt>
                <c:pt idx="24">
                  <c:v>1909</c:v>
                </c:pt>
                <c:pt idx="25">
                  <c:v>1910</c:v>
                </c:pt>
                <c:pt idx="26">
                  <c:v>1911</c:v>
                </c:pt>
                <c:pt idx="27">
                  <c:v>1912</c:v>
                </c:pt>
                <c:pt idx="28">
                  <c:v>1913</c:v>
                </c:pt>
                <c:pt idx="29">
                  <c:v>1914</c:v>
                </c:pt>
                <c:pt idx="30">
                  <c:v>1915</c:v>
                </c:pt>
                <c:pt idx="31">
                  <c:v>1916</c:v>
                </c:pt>
                <c:pt idx="32">
                  <c:v>1917</c:v>
                </c:pt>
                <c:pt idx="33">
                  <c:v>1918</c:v>
                </c:pt>
                <c:pt idx="34">
                  <c:v>1919</c:v>
                </c:pt>
                <c:pt idx="35">
                  <c:v>1920</c:v>
                </c:pt>
                <c:pt idx="36">
                  <c:v>1921</c:v>
                </c:pt>
                <c:pt idx="37">
                  <c:v>1922</c:v>
                </c:pt>
                <c:pt idx="38">
                  <c:v>1923</c:v>
                </c:pt>
                <c:pt idx="39">
                  <c:v>1924</c:v>
                </c:pt>
                <c:pt idx="40">
                  <c:v>1925</c:v>
                </c:pt>
                <c:pt idx="41">
                  <c:v>1926</c:v>
                </c:pt>
                <c:pt idx="42">
                  <c:v>1927</c:v>
                </c:pt>
                <c:pt idx="43">
                  <c:v>1928</c:v>
                </c:pt>
                <c:pt idx="44">
                  <c:v>1929</c:v>
                </c:pt>
                <c:pt idx="45">
                  <c:v>1930</c:v>
                </c:pt>
                <c:pt idx="46">
                  <c:v>1931</c:v>
                </c:pt>
                <c:pt idx="47">
                  <c:v>1932</c:v>
                </c:pt>
                <c:pt idx="48">
                  <c:v>1933</c:v>
                </c:pt>
                <c:pt idx="49">
                  <c:v>1934</c:v>
                </c:pt>
                <c:pt idx="50">
                  <c:v>1935</c:v>
                </c:pt>
                <c:pt idx="51">
                  <c:v>1936</c:v>
                </c:pt>
                <c:pt idx="52">
                  <c:v>1937</c:v>
                </c:pt>
                <c:pt idx="53">
                  <c:v>1938</c:v>
                </c:pt>
                <c:pt idx="54">
                  <c:v>1939</c:v>
                </c:pt>
                <c:pt idx="55">
                  <c:v>1940</c:v>
                </c:pt>
                <c:pt idx="56">
                  <c:v>1941</c:v>
                </c:pt>
                <c:pt idx="57">
                  <c:v>1942</c:v>
                </c:pt>
                <c:pt idx="58">
                  <c:v>1943</c:v>
                </c:pt>
                <c:pt idx="59">
                  <c:v>1944</c:v>
                </c:pt>
                <c:pt idx="60">
                  <c:v>1945</c:v>
                </c:pt>
                <c:pt idx="61">
                  <c:v>1946</c:v>
                </c:pt>
                <c:pt idx="62">
                  <c:v>1947</c:v>
                </c:pt>
                <c:pt idx="63">
                  <c:v>1948</c:v>
                </c:pt>
                <c:pt idx="64">
                  <c:v>1949</c:v>
                </c:pt>
                <c:pt idx="65">
                  <c:v>1950</c:v>
                </c:pt>
                <c:pt idx="66">
                  <c:v>1951</c:v>
                </c:pt>
                <c:pt idx="67">
                  <c:v>1952</c:v>
                </c:pt>
                <c:pt idx="68">
                  <c:v>1953</c:v>
                </c:pt>
                <c:pt idx="69">
                  <c:v>1954</c:v>
                </c:pt>
                <c:pt idx="70">
                  <c:v>1955</c:v>
                </c:pt>
                <c:pt idx="71">
                  <c:v>1956</c:v>
                </c:pt>
                <c:pt idx="72">
                  <c:v>1957</c:v>
                </c:pt>
                <c:pt idx="73">
                  <c:v>1958</c:v>
                </c:pt>
                <c:pt idx="74">
                  <c:v>1959</c:v>
                </c:pt>
                <c:pt idx="75">
                  <c:v>1960</c:v>
                </c:pt>
                <c:pt idx="76">
                  <c:v>1961</c:v>
                </c:pt>
                <c:pt idx="77">
                  <c:v>1962</c:v>
                </c:pt>
                <c:pt idx="78">
                  <c:v>1963</c:v>
                </c:pt>
                <c:pt idx="79">
                  <c:v>1964</c:v>
                </c:pt>
                <c:pt idx="80">
                  <c:v>1965</c:v>
                </c:pt>
                <c:pt idx="81">
                  <c:v>1966</c:v>
                </c:pt>
                <c:pt idx="82">
                  <c:v>1967</c:v>
                </c:pt>
                <c:pt idx="83">
                  <c:v>1968</c:v>
                </c:pt>
                <c:pt idx="84">
                  <c:v>1969</c:v>
                </c:pt>
                <c:pt idx="85">
                  <c:v>1970</c:v>
                </c:pt>
                <c:pt idx="86">
                  <c:v>1971</c:v>
                </c:pt>
                <c:pt idx="87">
                  <c:v>1972</c:v>
                </c:pt>
                <c:pt idx="88">
                  <c:v>1973</c:v>
                </c:pt>
                <c:pt idx="89">
                  <c:v>1974</c:v>
                </c:pt>
                <c:pt idx="90">
                  <c:v>1975</c:v>
                </c:pt>
                <c:pt idx="91">
                  <c:v>1976</c:v>
                </c:pt>
                <c:pt idx="92">
                  <c:v>1977</c:v>
                </c:pt>
                <c:pt idx="93">
                  <c:v>1978</c:v>
                </c:pt>
                <c:pt idx="94">
                  <c:v>1979</c:v>
                </c:pt>
                <c:pt idx="95">
                  <c:v>1980</c:v>
                </c:pt>
                <c:pt idx="96">
                  <c:v>1981</c:v>
                </c:pt>
                <c:pt idx="97">
                  <c:v>1982</c:v>
                </c:pt>
                <c:pt idx="98">
                  <c:v>1983</c:v>
                </c:pt>
                <c:pt idx="99">
                  <c:v>1984</c:v>
                </c:pt>
                <c:pt idx="100">
                  <c:v>1985</c:v>
                </c:pt>
                <c:pt idx="101">
                  <c:v>1986</c:v>
                </c:pt>
                <c:pt idx="102">
                  <c:v>1987</c:v>
                </c:pt>
                <c:pt idx="103">
                  <c:v>1988</c:v>
                </c:pt>
                <c:pt idx="104">
                  <c:v>1989</c:v>
                </c:pt>
                <c:pt idx="105">
                  <c:v>1990</c:v>
                </c:pt>
                <c:pt idx="106">
                  <c:v>1991</c:v>
                </c:pt>
                <c:pt idx="107">
                  <c:v>1992</c:v>
                </c:pt>
                <c:pt idx="108">
                  <c:v>1993</c:v>
                </c:pt>
                <c:pt idx="109">
                  <c:v>1994</c:v>
                </c:pt>
                <c:pt idx="110">
                  <c:v>1995</c:v>
                </c:pt>
                <c:pt idx="111">
                  <c:v>1996</c:v>
                </c:pt>
                <c:pt idx="112">
                  <c:v>1997</c:v>
                </c:pt>
                <c:pt idx="113">
                  <c:v>1998</c:v>
                </c:pt>
                <c:pt idx="114">
                  <c:v>1999</c:v>
                </c:pt>
                <c:pt idx="115">
                  <c:v>2000</c:v>
                </c:pt>
                <c:pt idx="116">
                  <c:v>2001</c:v>
                </c:pt>
                <c:pt idx="117">
                  <c:v>2002</c:v>
                </c:pt>
                <c:pt idx="118">
                  <c:v>2003</c:v>
                </c:pt>
                <c:pt idx="119">
                  <c:v>2004</c:v>
                </c:pt>
                <c:pt idx="120">
                  <c:v>2005</c:v>
                </c:pt>
                <c:pt idx="121">
                  <c:v>2006</c:v>
                </c:pt>
                <c:pt idx="122">
                  <c:v>2007</c:v>
                </c:pt>
                <c:pt idx="123">
                  <c:v>2008</c:v>
                </c:pt>
                <c:pt idx="124">
                  <c:v>2009</c:v>
                </c:pt>
                <c:pt idx="125">
                  <c:v>2010</c:v>
                </c:pt>
                <c:pt idx="126">
                  <c:v>2011</c:v>
                </c:pt>
                <c:pt idx="127">
                  <c:v>2012</c:v>
                </c:pt>
                <c:pt idx="128">
                  <c:v>2013</c:v>
                </c:pt>
                <c:pt idx="129">
                  <c:v>2014</c:v>
                </c:pt>
                <c:pt idx="130">
                  <c:v>2015</c:v>
                </c:pt>
                <c:pt idx="131">
                  <c:v>2016</c:v>
                </c:pt>
                <c:pt idx="132">
                  <c:v>2017</c:v>
                </c:pt>
              </c:numCache>
            </c:numRef>
          </c:cat>
          <c:val>
            <c:numRef>
              <c:f>[1]Лист1!$C$2:$C$134</c:f>
              <c:numCache>
                <c:formatCode>General</c:formatCode>
                <c:ptCount val="133"/>
                <c:pt idx="0">
                  <c:v>-1.3738464720852235</c:v>
                </c:pt>
                <c:pt idx="1">
                  <c:v>-2.288761460721378</c:v>
                </c:pt>
                <c:pt idx="2">
                  <c:v>-3.3091674423988597</c:v>
                </c:pt>
                <c:pt idx="10">
                  <c:v>-0.97582250215995214</c:v>
                </c:pt>
                <c:pt idx="11">
                  <c:v>-0.64242899892787608</c:v>
                </c:pt>
                <c:pt idx="12">
                  <c:v>-0.97489284097834916</c:v>
                </c:pt>
                <c:pt idx="13">
                  <c:v>-2.3067404723880172</c:v>
                </c:pt>
                <c:pt idx="14">
                  <c:v>-3.4551481602483269</c:v>
                </c:pt>
                <c:pt idx="15">
                  <c:v>-3.5970083773037742</c:v>
                </c:pt>
                <c:pt idx="16">
                  <c:v>-3.7096992617163544</c:v>
                </c:pt>
                <c:pt idx="17">
                  <c:v>-3.4525330913279682</c:v>
                </c:pt>
                <c:pt idx="18">
                  <c:v>-3.6599074484475098</c:v>
                </c:pt>
                <c:pt idx="19">
                  <c:v>-4.8071085200280903</c:v>
                </c:pt>
                <c:pt idx="20">
                  <c:v>-3.8873998088304713</c:v>
                </c:pt>
                <c:pt idx="21">
                  <c:v>-3.3799235206688207</c:v>
                </c:pt>
                <c:pt idx="22">
                  <c:v>-2.343214917347674</c:v>
                </c:pt>
                <c:pt idx="23">
                  <c:v>-0.41468144442809374</c:v>
                </c:pt>
                <c:pt idx="24">
                  <c:v>-0.52156771663517221</c:v>
                </c:pt>
                <c:pt idx="25">
                  <c:v>-1.4712071782269753</c:v>
                </c:pt>
                <c:pt idx="26">
                  <c:v>-2.4584543833719317</c:v>
                </c:pt>
                <c:pt idx="27">
                  <c:v>-2.9316893340039432</c:v>
                </c:pt>
                <c:pt idx="28">
                  <c:v>-3.5271432075286349</c:v>
                </c:pt>
                <c:pt idx="29">
                  <c:v>-4.0174523064985621</c:v>
                </c:pt>
                <c:pt idx="30">
                  <c:v>-2.5401328089809101</c:v>
                </c:pt>
                <c:pt idx="31">
                  <c:v>-1.4995624141157693</c:v>
                </c:pt>
                <c:pt idx="32">
                  <c:v>1.0720689920853697</c:v>
                </c:pt>
                <c:pt idx="33">
                  <c:v>0.32132060381536087</c:v>
                </c:pt>
                <c:pt idx="34">
                  <c:v>0.47964773663538568</c:v>
                </c:pt>
                <c:pt idx="35">
                  <c:v>0.1966215725915163</c:v>
                </c:pt>
                <c:pt idx="36">
                  <c:v>-1.714054740567611</c:v>
                </c:pt>
                <c:pt idx="37">
                  <c:v>-2.4164636109862703</c:v>
                </c:pt>
                <c:pt idx="38">
                  <c:v>-3.11765693508229</c:v>
                </c:pt>
                <c:pt idx="39">
                  <c:v>-3.5149298815345031</c:v>
                </c:pt>
                <c:pt idx="40">
                  <c:v>-5.1207084954001409</c:v>
                </c:pt>
                <c:pt idx="41">
                  <c:v>-4.6037701748314905</c:v>
                </c:pt>
                <c:pt idx="42">
                  <c:v>-4.4665407740493892</c:v>
                </c:pt>
                <c:pt idx="43">
                  <c:v>-3.6088443932818994</c:v>
                </c:pt>
                <c:pt idx="44">
                  <c:v>-2.7263643954680861</c:v>
                </c:pt>
                <c:pt idx="45">
                  <c:v>-3.572905695778279</c:v>
                </c:pt>
                <c:pt idx="46">
                  <c:v>-1.0443988356679672</c:v>
                </c:pt>
                <c:pt idx="47">
                  <c:v>0.97652867088263506</c:v>
                </c:pt>
                <c:pt idx="48">
                  <c:v>3.748220745549347</c:v>
                </c:pt>
                <c:pt idx="49">
                  <c:v>4.1043508475396973</c:v>
                </c:pt>
                <c:pt idx="50">
                  <c:v>3.8520881856199218</c:v>
                </c:pt>
                <c:pt idx="51">
                  <c:v>4.0419995383617708</c:v>
                </c:pt>
                <c:pt idx="52">
                  <c:v>4.8703927258027635</c:v>
                </c:pt>
                <c:pt idx="53">
                  <c:v>4.5934283223010466</c:v>
                </c:pt>
                <c:pt idx="54">
                  <c:v>3.1520712954929127</c:v>
                </c:pt>
                <c:pt idx="55">
                  <c:v>3.0515945192949094</c:v>
                </c:pt>
                <c:pt idx="56">
                  <c:v>3.7307431905497559</c:v>
                </c:pt>
                <c:pt idx="57">
                  <c:v>5.7665117340032808</c:v>
                </c:pt>
                <c:pt idx="58">
                  <c:v>4.4646060036759616</c:v>
                </c:pt>
                <c:pt idx="59">
                  <c:v>3.9550328539859119</c:v>
                </c:pt>
                <c:pt idx="60">
                  <c:v>3.979422888256805</c:v>
                </c:pt>
                <c:pt idx="61">
                  <c:v>4.0545186013969339</c:v>
                </c:pt>
                <c:pt idx="62">
                  <c:v>5.1217502759820253</c:v>
                </c:pt>
                <c:pt idx="63">
                  <c:v>4.8999254017491127</c:v>
                </c:pt>
                <c:pt idx="64">
                  <c:v>3.7743778677462294</c:v>
                </c:pt>
                <c:pt idx="65">
                  <c:v>2.5199748991261703</c:v>
                </c:pt>
                <c:pt idx="66">
                  <c:v>2.9038420008787154</c:v>
                </c:pt>
                <c:pt idx="67">
                  <c:v>2.6614125805614037</c:v>
                </c:pt>
                <c:pt idx="68">
                  <c:v>3.9055420707754935</c:v>
                </c:pt>
                <c:pt idx="69">
                  <c:v>2.7324262152267536</c:v>
                </c:pt>
                <c:pt idx="70">
                  <c:v>2.7850938144104833</c:v>
                </c:pt>
                <c:pt idx="71">
                  <c:v>2.4070954029172751</c:v>
                </c:pt>
                <c:pt idx="72">
                  <c:v>2.2905852174528132</c:v>
                </c:pt>
                <c:pt idx="73">
                  <c:v>3.1944288641649501</c:v>
                </c:pt>
                <c:pt idx="74">
                  <c:v>2.6916963240107949</c:v>
                </c:pt>
                <c:pt idx="75">
                  <c:v>2.3294302842421915</c:v>
                </c:pt>
                <c:pt idx="76">
                  <c:v>1.3917951481438018</c:v>
                </c:pt>
                <c:pt idx="77">
                  <c:v>1.2700657275529155</c:v>
                </c:pt>
                <c:pt idx="78">
                  <c:v>1.0094889684947352</c:v>
                </c:pt>
                <c:pt idx="79">
                  <c:v>0.20279239539740818</c:v>
                </c:pt>
                <c:pt idx="80">
                  <c:v>-0.82694626011881167</c:v>
                </c:pt>
                <c:pt idx="81">
                  <c:v>-0.37178827603794473</c:v>
                </c:pt>
                <c:pt idx="82">
                  <c:v>-0.28150029849151331</c:v>
                </c:pt>
                <c:pt idx="83">
                  <c:v>-0.94487430986651622</c:v>
                </c:pt>
                <c:pt idx="84">
                  <c:v>-1.2936013893670657</c:v>
                </c:pt>
                <c:pt idx="85">
                  <c:v>1.7013822934022986</c:v>
                </c:pt>
                <c:pt idx="86">
                  <c:v>2.3293788958489987</c:v>
                </c:pt>
                <c:pt idx="87">
                  <c:v>1.0403468885848053</c:v>
                </c:pt>
                <c:pt idx="88">
                  <c:v>0.14764813026648807</c:v>
                </c:pt>
                <c:pt idx="89">
                  <c:v>-7.6588841315871473E-2</c:v>
                </c:pt>
                <c:pt idx="90">
                  <c:v>-1.5661740796559307</c:v>
                </c:pt>
                <c:pt idx="91">
                  <c:v>-3.1067771202293804</c:v>
                </c:pt>
                <c:pt idx="92">
                  <c:v>-3.6092450917067231</c:v>
                </c:pt>
                <c:pt idx="93">
                  <c:v>-3.2484018669442727</c:v>
                </c:pt>
                <c:pt idx="94">
                  <c:v>-2.8209801132433436</c:v>
                </c:pt>
                <c:pt idx="95">
                  <c:v>-2.0377772109236951</c:v>
                </c:pt>
                <c:pt idx="96">
                  <c:v>-0.99126461231047902</c:v>
                </c:pt>
                <c:pt idx="97">
                  <c:v>0.29403325195857</c:v>
                </c:pt>
                <c:pt idx="98">
                  <c:v>1.0373317382389133</c:v>
                </c:pt>
                <c:pt idx="99">
                  <c:v>0.7743540138992796</c:v>
                </c:pt>
                <c:pt idx="100">
                  <c:v>1.1595001183643208</c:v>
                </c:pt>
                <c:pt idx="101">
                  <c:v>1.7481479710876209</c:v>
                </c:pt>
                <c:pt idx="102">
                  <c:v>1.9211646581820834</c:v>
                </c:pt>
                <c:pt idx="103">
                  <c:v>2.5454544129354995</c:v>
                </c:pt>
                <c:pt idx="104">
                  <c:v>2.2852857370500752</c:v>
                </c:pt>
                <c:pt idx="105">
                  <c:v>2.7283534083470702</c:v>
                </c:pt>
                <c:pt idx="106">
                  <c:v>3.1280593308857103</c:v>
                </c:pt>
                <c:pt idx="107">
                  <c:v>2.9697305520843824</c:v>
                </c:pt>
                <c:pt idx="108">
                  <c:v>2.5248540895091152</c:v>
                </c:pt>
                <c:pt idx="109">
                  <c:v>3.6422536165312955</c:v>
                </c:pt>
                <c:pt idx="110">
                  <c:v>3.8111311682519022</c:v>
                </c:pt>
                <c:pt idx="111">
                  <c:v>2.878923657665049</c:v>
                </c:pt>
                <c:pt idx="112">
                  <c:v>2.0472042665532282</c:v>
                </c:pt>
                <c:pt idx="113">
                  <c:v>3.6989286894246547</c:v>
                </c:pt>
                <c:pt idx="114">
                  <c:v>4.846473883832001</c:v>
                </c:pt>
                <c:pt idx="115">
                  <c:v>5.2212988287580799</c:v>
                </c:pt>
                <c:pt idx="116">
                  <c:v>5.9123424955817052</c:v>
                </c:pt>
                <c:pt idx="117">
                  <c:v>5.5520614897846565</c:v>
                </c:pt>
                <c:pt idx="118">
                  <c:v>5.5335410991645286</c:v>
                </c:pt>
                <c:pt idx="119">
                  <c:v>6.3433168679620868</c:v>
                </c:pt>
                <c:pt idx="120">
                  <c:v>6.6900892206048033</c:v>
                </c:pt>
                <c:pt idx="121">
                  <c:v>7.9480149346483859</c:v>
                </c:pt>
                <c:pt idx="122">
                  <c:v>8.2099438353180947</c:v>
                </c:pt>
                <c:pt idx="123">
                  <c:v>7.5120629591123409</c:v>
                </c:pt>
                <c:pt idx="124">
                  <c:v>6.8516138465151988</c:v>
                </c:pt>
                <c:pt idx="125">
                  <c:v>6.2347749860870048</c:v>
                </c:pt>
                <c:pt idx="126">
                  <c:v>5.366241642155102</c:v>
                </c:pt>
                <c:pt idx="127">
                  <c:v>4.9742561158167229</c:v>
                </c:pt>
                <c:pt idx="128">
                  <c:v>5.2196199341420977</c:v>
                </c:pt>
                <c:pt idx="129">
                  <c:v>4.0066715215425459</c:v>
                </c:pt>
                <c:pt idx="130">
                  <c:v>2.1215016899255663</c:v>
                </c:pt>
                <c:pt idx="131">
                  <c:v>1.1717306145578759</c:v>
                </c:pt>
                <c:pt idx="132">
                  <c:v>1.3016237842285018E-13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CEE-4EEF-9FC4-400677DB64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11121664"/>
        <c:axId val="1"/>
      </c:lineChart>
      <c:catAx>
        <c:axId val="17111216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uk-UA"/>
          </a:p>
        </c:txPr>
        <c:crossAx val="1"/>
        <c:crosses val="autoZero"/>
        <c:auto val="1"/>
        <c:lblAlgn val="ctr"/>
        <c:lblOffset val="100"/>
        <c:tickLblSkip val="7"/>
        <c:tickMark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uk-UA"/>
          </a:p>
        </c:txPr>
        <c:crossAx val="171112166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uk-UA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6810240266902872E-2"/>
          <c:y val="7.7547462941770659E-2"/>
          <c:w val="0.86944117106199359"/>
          <c:h val="0.79562871403482482"/>
        </c:manualLayout>
      </c:layout>
      <c:lineChart>
        <c:grouping val="standard"/>
        <c:varyColors val="0"/>
        <c:ser>
          <c:idx val="0"/>
          <c:order val="0"/>
          <c:tx>
            <c:v>1995-2000</c:v>
          </c:tx>
          <c:spPr>
            <a:ln w="12700">
              <a:solidFill>
                <a:srgbClr val="0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cat>
            <c:strRef>
              <c:f>'[1]Сравнение 1и2 '!$C$2:$C$427</c:f>
              <c:strCache>
                <c:ptCount val="426"/>
                <c:pt idx="0">
                  <c:v>-11-01</c:v>
                </c:pt>
                <c:pt idx="1">
                  <c:v>-11-02</c:v>
                </c:pt>
                <c:pt idx="2">
                  <c:v>-11-03</c:v>
                </c:pt>
                <c:pt idx="3">
                  <c:v>-11-04</c:v>
                </c:pt>
                <c:pt idx="4">
                  <c:v>-11-05</c:v>
                </c:pt>
                <c:pt idx="5">
                  <c:v>-11-06</c:v>
                </c:pt>
                <c:pt idx="6">
                  <c:v>-11-07</c:v>
                </c:pt>
                <c:pt idx="7">
                  <c:v>-11-08</c:v>
                </c:pt>
                <c:pt idx="8">
                  <c:v>-11-09</c:v>
                </c:pt>
                <c:pt idx="9">
                  <c:v>-11-10</c:v>
                </c:pt>
                <c:pt idx="10">
                  <c:v>-11-11</c:v>
                </c:pt>
                <c:pt idx="11">
                  <c:v>-11-12</c:v>
                </c:pt>
                <c:pt idx="12">
                  <c:v>-11-13</c:v>
                </c:pt>
                <c:pt idx="13">
                  <c:v>-11-14</c:v>
                </c:pt>
                <c:pt idx="14">
                  <c:v>-11-15</c:v>
                </c:pt>
                <c:pt idx="15">
                  <c:v>-11-16</c:v>
                </c:pt>
                <c:pt idx="16">
                  <c:v>-11-17</c:v>
                </c:pt>
                <c:pt idx="17">
                  <c:v>-11-18</c:v>
                </c:pt>
                <c:pt idx="18">
                  <c:v>-11-19</c:v>
                </c:pt>
                <c:pt idx="19">
                  <c:v>-11-20</c:v>
                </c:pt>
                <c:pt idx="20">
                  <c:v>-11-21</c:v>
                </c:pt>
                <c:pt idx="21">
                  <c:v>-11-22</c:v>
                </c:pt>
                <c:pt idx="22">
                  <c:v>-11-23</c:v>
                </c:pt>
                <c:pt idx="23">
                  <c:v>-11-24</c:v>
                </c:pt>
                <c:pt idx="24">
                  <c:v>-11-25</c:v>
                </c:pt>
                <c:pt idx="25">
                  <c:v>-11-26</c:v>
                </c:pt>
                <c:pt idx="26">
                  <c:v>-11-27</c:v>
                </c:pt>
                <c:pt idx="27">
                  <c:v>-11-28</c:v>
                </c:pt>
                <c:pt idx="28">
                  <c:v>-11-29</c:v>
                </c:pt>
                <c:pt idx="29">
                  <c:v>-11-30</c:v>
                </c:pt>
                <c:pt idx="30">
                  <c:v>-12-01</c:v>
                </c:pt>
                <c:pt idx="31">
                  <c:v>-12-02</c:v>
                </c:pt>
                <c:pt idx="32">
                  <c:v>-12-03</c:v>
                </c:pt>
                <c:pt idx="33">
                  <c:v>-12-04</c:v>
                </c:pt>
                <c:pt idx="34">
                  <c:v>-12-05</c:v>
                </c:pt>
                <c:pt idx="35">
                  <c:v>-12-06</c:v>
                </c:pt>
                <c:pt idx="36">
                  <c:v>-12-07</c:v>
                </c:pt>
                <c:pt idx="37">
                  <c:v>-12-08</c:v>
                </c:pt>
                <c:pt idx="38">
                  <c:v>-12-09</c:v>
                </c:pt>
                <c:pt idx="39">
                  <c:v>-12-10</c:v>
                </c:pt>
                <c:pt idx="40">
                  <c:v>-12-11</c:v>
                </c:pt>
                <c:pt idx="41">
                  <c:v>-12-12</c:v>
                </c:pt>
                <c:pt idx="42">
                  <c:v>-12-13</c:v>
                </c:pt>
                <c:pt idx="43">
                  <c:v>-12-14</c:v>
                </c:pt>
                <c:pt idx="44">
                  <c:v>-12-15</c:v>
                </c:pt>
                <c:pt idx="45">
                  <c:v>-12-16</c:v>
                </c:pt>
                <c:pt idx="46">
                  <c:v>-12-17</c:v>
                </c:pt>
                <c:pt idx="47">
                  <c:v>-12-18</c:v>
                </c:pt>
                <c:pt idx="48">
                  <c:v>-12-19</c:v>
                </c:pt>
                <c:pt idx="49">
                  <c:v>-12-20</c:v>
                </c:pt>
                <c:pt idx="50">
                  <c:v>-12-21</c:v>
                </c:pt>
                <c:pt idx="51">
                  <c:v>-12-22</c:v>
                </c:pt>
                <c:pt idx="52">
                  <c:v>-12-23</c:v>
                </c:pt>
                <c:pt idx="53">
                  <c:v>-12-24</c:v>
                </c:pt>
                <c:pt idx="54">
                  <c:v>-12-25</c:v>
                </c:pt>
                <c:pt idx="55">
                  <c:v>-12-26</c:v>
                </c:pt>
                <c:pt idx="56">
                  <c:v>-12-27</c:v>
                </c:pt>
                <c:pt idx="57">
                  <c:v>-12-28</c:v>
                </c:pt>
                <c:pt idx="58">
                  <c:v>-12-29</c:v>
                </c:pt>
                <c:pt idx="59">
                  <c:v>-12-30</c:v>
                </c:pt>
                <c:pt idx="60">
                  <c:v>-12-31</c:v>
                </c:pt>
                <c:pt idx="61">
                  <c:v>-01-01</c:v>
                </c:pt>
                <c:pt idx="62">
                  <c:v>-01-02</c:v>
                </c:pt>
                <c:pt idx="63">
                  <c:v>-01-03</c:v>
                </c:pt>
                <c:pt idx="64">
                  <c:v>-01-04</c:v>
                </c:pt>
                <c:pt idx="65">
                  <c:v>-01-05</c:v>
                </c:pt>
                <c:pt idx="66">
                  <c:v>-01-06</c:v>
                </c:pt>
                <c:pt idx="67">
                  <c:v>-01-07</c:v>
                </c:pt>
                <c:pt idx="68">
                  <c:v>-01-08</c:v>
                </c:pt>
                <c:pt idx="69">
                  <c:v>-01-09</c:v>
                </c:pt>
                <c:pt idx="70">
                  <c:v>-01-10</c:v>
                </c:pt>
                <c:pt idx="71">
                  <c:v>-01-11</c:v>
                </c:pt>
                <c:pt idx="72">
                  <c:v>-01-12</c:v>
                </c:pt>
                <c:pt idx="73">
                  <c:v>-01-13</c:v>
                </c:pt>
                <c:pt idx="74">
                  <c:v>-01-14</c:v>
                </c:pt>
                <c:pt idx="75">
                  <c:v>-01-15</c:v>
                </c:pt>
                <c:pt idx="76">
                  <c:v>-01-16</c:v>
                </c:pt>
                <c:pt idx="77">
                  <c:v>-01-17</c:v>
                </c:pt>
                <c:pt idx="78">
                  <c:v>-01-18</c:v>
                </c:pt>
                <c:pt idx="79">
                  <c:v>-01-19</c:v>
                </c:pt>
                <c:pt idx="80">
                  <c:v>-01-20</c:v>
                </c:pt>
                <c:pt idx="81">
                  <c:v>-01-21</c:v>
                </c:pt>
                <c:pt idx="82">
                  <c:v>-01-22</c:v>
                </c:pt>
                <c:pt idx="83">
                  <c:v>-01-23</c:v>
                </c:pt>
                <c:pt idx="84">
                  <c:v>-01-24</c:v>
                </c:pt>
                <c:pt idx="85">
                  <c:v>-01-25</c:v>
                </c:pt>
                <c:pt idx="86">
                  <c:v>-01-26</c:v>
                </c:pt>
                <c:pt idx="87">
                  <c:v>-01-27</c:v>
                </c:pt>
                <c:pt idx="88">
                  <c:v>-01-28</c:v>
                </c:pt>
                <c:pt idx="89">
                  <c:v>-01-29</c:v>
                </c:pt>
                <c:pt idx="90">
                  <c:v>-01-30</c:v>
                </c:pt>
                <c:pt idx="91">
                  <c:v>-01-31</c:v>
                </c:pt>
                <c:pt idx="92">
                  <c:v>-02-01</c:v>
                </c:pt>
                <c:pt idx="93">
                  <c:v>-02-02</c:v>
                </c:pt>
                <c:pt idx="94">
                  <c:v>-02-03</c:v>
                </c:pt>
                <c:pt idx="95">
                  <c:v>-02-04</c:v>
                </c:pt>
                <c:pt idx="96">
                  <c:v>-02-05</c:v>
                </c:pt>
                <c:pt idx="97">
                  <c:v>-02-06</c:v>
                </c:pt>
                <c:pt idx="98">
                  <c:v>-02-07</c:v>
                </c:pt>
                <c:pt idx="99">
                  <c:v>-02-08</c:v>
                </c:pt>
                <c:pt idx="100">
                  <c:v>-02-09</c:v>
                </c:pt>
                <c:pt idx="101">
                  <c:v>-02-10</c:v>
                </c:pt>
                <c:pt idx="102">
                  <c:v>-02-11</c:v>
                </c:pt>
                <c:pt idx="103">
                  <c:v>-02-12</c:v>
                </c:pt>
                <c:pt idx="104">
                  <c:v>-02-13</c:v>
                </c:pt>
                <c:pt idx="105">
                  <c:v>-02-14</c:v>
                </c:pt>
                <c:pt idx="106">
                  <c:v>-02-16</c:v>
                </c:pt>
                <c:pt idx="107">
                  <c:v>-02-17</c:v>
                </c:pt>
                <c:pt idx="108">
                  <c:v>-02-18</c:v>
                </c:pt>
                <c:pt idx="109">
                  <c:v>-02-19</c:v>
                </c:pt>
                <c:pt idx="110">
                  <c:v>-02-20</c:v>
                </c:pt>
                <c:pt idx="111">
                  <c:v>-02-21</c:v>
                </c:pt>
                <c:pt idx="112">
                  <c:v>-02-22</c:v>
                </c:pt>
                <c:pt idx="113">
                  <c:v>-02-23</c:v>
                </c:pt>
                <c:pt idx="114">
                  <c:v>-02-24</c:v>
                </c:pt>
                <c:pt idx="115">
                  <c:v>-02-25</c:v>
                </c:pt>
                <c:pt idx="116">
                  <c:v>-02-26</c:v>
                </c:pt>
                <c:pt idx="117">
                  <c:v>-02-27</c:v>
                </c:pt>
                <c:pt idx="118">
                  <c:v>-02-28</c:v>
                </c:pt>
                <c:pt idx="119">
                  <c:v>-03-01</c:v>
                </c:pt>
                <c:pt idx="120">
                  <c:v>-03-02</c:v>
                </c:pt>
                <c:pt idx="121">
                  <c:v>-03-03</c:v>
                </c:pt>
                <c:pt idx="122">
                  <c:v>-03-04</c:v>
                </c:pt>
                <c:pt idx="123">
                  <c:v>-03-05</c:v>
                </c:pt>
                <c:pt idx="124">
                  <c:v>-03-06</c:v>
                </c:pt>
                <c:pt idx="125">
                  <c:v>-03-07</c:v>
                </c:pt>
                <c:pt idx="126">
                  <c:v>-03-08</c:v>
                </c:pt>
                <c:pt idx="127">
                  <c:v>-03-09</c:v>
                </c:pt>
                <c:pt idx="128">
                  <c:v>-03-10</c:v>
                </c:pt>
                <c:pt idx="129">
                  <c:v>-03-11</c:v>
                </c:pt>
                <c:pt idx="130">
                  <c:v>-03-12</c:v>
                </c:pt>
                <c:pt idx="131">
                  <c:v>-03-13</c:v>
                </c:pt>
                <c:pt idx="132">
                  <c:v>-03-14</c:v>
                </c:pt>
                <c:pt idx="133">
                  <c:v>-03-15</c:v>
                </c:pt>
                <c:pt idx="134">
                  <c:v>-03-16</c:v>
                </c:pt>
                <c:pt idx="135">
                  <c:v>-03-17</c:v>
                </c:pt>
                <c:pt idx="136">
                  <c:v>-03-18</c:v>
                </c:pt>
                <c:pt idx="137">
                  <c:v>-03-19</c:v>
                </c:pt>
                <c:pt idx="138">
                  <c:v>-03-20</c:v>
                </c:pt>
                <c:pt idx="139">
                  <c:v>-03-21</c:v>
                </c:pt>
                <c:pt idx="140">
                  <c:v>-03-22</c:v>
                </c:pt>
                <c:pt idx="141">
                  <c:v>-03-23</c:v>
                </c:pt>
                <c:pt idx="142">
                  <c:v>-03-24</c:v>
                </c:pt>
                <c:pt idx="143">
                  <c:v>-03-25</c:v>
                </c:pt>
                <c:pt idx="144">
                  <c:v>-03-26</c:v>
                </c:pt>
                <c:pt idx="145">
                  <c:v>-03-27</c:v>
                </c:pt>
                <c:pt idx="146">
                  <c:v>-03-28</c:v>
                </c:pt>
                <c:pt idx="147">
                  <c:v>-03-29</c:v>
                </c:pt>
                <c:pt idx="148">
                  <c:v>-03-30</c:v>
                </c:pt>
                <c:pt idx="149">
                  <c:v>-03-31</c:v>
                </c:pt>
                <c:pt idx="150">
                  <c:v>-04-01</c:v>
                </c:pt>
                <c:pt idx="151">
                  <c:v>-04-02</c:v>
                </c:pt>
                <c:pt idx="152">
                  <c:v>-04-03</c:v>
                </c:pt>
                <c:pt idx="153">
                  <c:v>-04-04</c:v>
                </c:pt>
                <c:pt idx="154">
                  <c:v>-04-05</c:v>
                </c:pt>
                <c:pt idx="155">
                  <c:v>-04-06</c:v>
                </c:pt>
                <c:pt idx="156">
                  <c:v>-04-07</c:v>
                </c:pt>
                <c:pt idx="157">
                  <c:v>-04-08</c:v>
                </c:pt>
                <c:pt idx="158">
                  <c:v>-04-09</c:v>
                </c:pt>
                <c:pt idx="159">
                  <c:v>-04-10</c:v>
                </c:pt>
                <c:pt idx="160">
                  <c:v>-04-11</c:v>
                </c:pt>
                <c:pt idx="161">
                  <c:v>-04-12</c:v>
                </c:pt>
                <c:pt idx="162">
                  <c:v>-04-13</c:v>
                </c:pt>
                <c:pt idx="163">
                  <c:v>-04-14</c:v>
                </c:pt>
                <c:pt idx="164">
                  <c:v>-04-15</c:v>
                </c:pt>
                <c:pt idx="165">
                  <c:v>-04-16</c:v>
                </c:pt>
                <c:pt idx="166">
                  <c:v>-04-17</c:v>
                </c:pt>
                <c:pt idx="167">
                  <c:v>-04-18</c:v>
                </c:pt>
                <c:pt idx="168">
                  <c:v>-04-19</c:v>
                </c:pt>
                <c:pt idx="169">
                  <c:v>-04-20</c:v>
                </c:pt>
                <c:pt idx="170">
                  <c:v>-04-21</c:v>
                </c:pt>
                <c:pt idx="171">
                  <c:v>-04-22</c:v>
                </c:pt>
                <c:pt idx="172">
                  <c:v>-04-23</c:v>
                </c:pt>
                <c:pt idx="173">
                  <c:v>-04-24</c:v>
                </c:pt>
                <c:pt idx="174">
                  <c:v>-04-25</c:v>
                </c:pt>
                <c:pt idx="175">
                  <c:v>-04-26</c:v>
                </c:pt>
                <c:pt idx="176">
                  <c:v>-04-27</c:v>
                </c:pt>
                <c:pt idx="177">
                  <c:v>-04-28</c:v>
                </c:pt>
                <c:pt idx="178">
                  <c:v>-04-29</c:v>
                </c:pt>
                <c:pt idx="179">
                  <c:v>-04-30</c:v>
                </c:pt>
                <c:pt idx="180">
                  <c:v>-05-01</c:v>
                </c:pt>
                <c:pt idx="181">
                  <c:v>-05-02</c:v>
                </c:pt>
                <c:pt idx="182">
                  <c:v>-05-03</c:v>
                </c:pt>
                <c:pt idx="183">
                  <c:v>-05-04</c:v>
                </c:pt>
                <c:pt idx="184">
                  <c:v>-05-05</c:v>
                </c:pt>
                <c:pt idx="185">
                  <c:v>-05-06</c:v>
                </c:pt>
                <c:pt idx="186">
                  <c:v>-05-07</c:v>
                </c:pt>
                <c:pt idx="187">
                  <c:v>-05-08</c:v>
                </c:pt>
                <c:pt idx="188">
                  <c:v>-05-09</c:v>
                </c:pt>
                <c:pt idx="189">
                  <c:v>-05-10</c:v>
                </c:pt>
                <c:pt idx="190">
                  <c:v>-05-11</c:v>
                </c:pt>
                <c:pt idx="191">
                  <c:v>-05-12</c:v>
                </c:pt>
                <c:pt idx="192">
                  <c:v>-05-13</c:v>
                </c:pt>
                <c:pt idx="193">
                  <c:v>-05-14</c:v>
                </c:pt>
                <c:pt idx="194">
                  <c:v>-05-15</c:v>
                </c:pt>
                <c:pt idx="195">
                  <c:v>-05-16</c:v>
                </c:pt>
                <c:pt idx="196">
                  <c:v>-05-17</c:v>
                </c:pt>
                <c:pt idx="197">
                  <c:v>-05-18</c:v>
                </c:pt>
                <c:pt idx="198">
                  <c:v>-05-19</c:v>
                </c:pt>
                <c:pt idx="199">
                  <c:v>-05-20</c:v>
                </c:pt>
                <c:pt idx="200">
                  <c:v>-05-21</c:v>
                </c:pt>
                <c:pt idx="201">
                  <c:v>-05-22</c:v>
                </c:pt>
                <c:pt idx="202">
                  <c:v>-05-23</c:v>
                </c:pt>
                <c:pt idx="203">
                  <c:v>-05-24</c:v>
                </c:pt>
                <c:pt idx="204">
                  <c:v>-05-25</c:v>
                </c:pt>
                <c:pt idx="205">
                  <c:v>-05-26</c:v>
                </c:pt>
                <c:pt idx="206">
                  <c:v>-05-27</c:v>
                </c:pt>
                <c:pt idx="207">
                  <c:v>-05-28</c:v>
                </c:pt>
                <c:pt idx="208">
                  <c:v>-05-29</c:v>
                </c:pt>
                <c:pt idx="209">
                  <c:v>-05-30</c:v>
                </c:pt>
                <c:pt idx="210">
                  <c:v>-05-31</c:v>
                </c:pt>
                <c:pt idx="211">
                  <c:v>-06-01</c:v>
                </c:pt>
                <c:pt idx="212">
                  <c:v>-06-02</c:v>
                </c:pt>
                <c:pt idx="213">
                  <c:v>-06-03</c:v>
                </c:pt>
                <c:pt idx="214">
                  <c:v>-06-04</c:v>
                </c:pt>
                <c:pt idx="215">
                  <c:v>-06-05</c:v>
                </c:pt>
                <c:pt idx="216">
                  <c:v>-06-06</c:v>
                </c:pt>
                <c:pt idx="217">
                  <c:v>-06-07</c:v>
                </c:pt>
                <c:pt idx="218">
                  <c:v>-06-08</c:v>
                </c:pt>
                <c:pt idx="219">
                  <c:v>-06-09</c:v>
                </c:pt>
                <c:pt idx="220">
                  <c:v>-06-10</c:v>
                </c:pt>
                <c:pt idx="221">
                  <c:v>-06-11</c:v>
                </c:pt>
                <c:pt idx="222">
                  <c:v>-06-12</c:v>
                </c:pt>
                <c:pt idx="223">
                  <c:v>-06-13</c:v>
                </c:pt>
                <c:pt idx="224">
                  <c:v>-06-14</c:v>
                </c:pt>
                <c:pt idx="225">
                  <c:v>-06-15</c:v>
                </c:pt>
                <c:pt idx="226">
                  <c:v>-06-16</c:v>
                </c:pt>
                <c:pt idx="227">
                  <c:v>-06-17</c:v>
                </c:pt>
                <c:pt idx="228">
                  <c:v>-06-18</c:v>
                </c:pt>
                <c:pt idx="229">
                  <c:v>-06-19</c:v>
                </c:pt>
                <c:pt idx="230">
                  <c:v>-06-20</c:v>
                </c:pt>
                <c:pt idx="231">
                  <c:v>-06-21</c:v>
                </c:pt>
                <c:pt idx="232">
                  <c:v>-06-22</c:v>
                </c:pt>
                <c:pt idx="233">
                  <c:v>-06-23</c:v>
                </c:pt>
                <c:pt idx="234">
                  <c:v>-06-24</c:v>
                </c:pt>
                <c:pt idx="235">
                  <c:v>-06-25</c:v>
                </c:pt>
                <c:pt idx="236">
                  <c:v>-06-26</c:v>
                </c:pt>
                <c:pt idx="237">
                  <c:v>-06-27</c:v>
                </c:pt>
                <c:pt idx="238">
                  <c:v>-06-28</c:v>
                </c:pt>
                <c:pt idx="239">
                  <c:v>-06-29</c:v>
                </c:pt>
                <c:pt idx="240">
                  <c:v>-06-30</c:v>
                </c:pt>
                <c:pt idx="241">
                  <c:v>-07-01</c:v>
                </c:pt>
                <c:pt idx="242">
                  <c:v>-07-02</c:v>
                </c:pt>
                <c:pt idx="243">
                  <c:v>-07-03</c:v>
                </c:pt>
                <c:pt idx="244">
                  <c:v>-07-04</c:v>
                </c:pt>
                <c:pt idx="245">
                  <c:v>-07-05</c:v>
                </c:pt>
                <c:pt idx="246">
                  <c:v>-07-06</c:v>
                </c:pt>
                <c:pt idx="247">
                  <c:v>-07-07</c:v>
                </c:pt>
                <c:pt idx="248">
                  <c:v>-07-08</c:v>
                </c:pt>
                <c:pt idx="249">
                  <c:v>-07-09</c:v>
                </c:pt>
                <c:pt idx="250">
                  <c:v>-07-10</c:v>
                </c:pt>
                <c:pt idx="251">
                  <c:v>-07-11</c:v>
                </c:pt>
                <c:pt idx="252">
                  <c:v>-07-12</c:v>
                </c:pt>
                <c:pt idx="253">
                  <c:v>-07-13</c:v>
                </c:pt>
                <c:pt idx="254">
                  <c:v>-07-14</c:v>
                </c:pt>
                <c:pt idx="255">
                  <c:v>-07-15</c:v>
                </c:pt>
                <c:pt idx="256">
                  <c:v>-07-16</c:v>
                </c:pt>
                <c:pt idx="257">
                  <c:v>-07-17</c:v>
                </c:pt>
                <c:pt idx="258">
                  <c:v>-07-18</c:v>
                </c:pt>
                <c:pt idx="259">
                  <c:v>-07-19</c:v>
                </c:pt>
                <c:pt idx="260">
                  <c:v>-07-20</c:v>
                </c:pt>
                <c:pt idx="261">
                  <c:v>-07-21</c:v>
                </c:pt>
                <c:pt idx="262">
                  <c:v>-07-22</c:v>
                </c:pt>
                <c:pt idx="263">
                  <c:v>-07-23</c:v>
                </c:pt>
                <c:pt idx="264">
                  <c:v>-07-24</c:v>
                </c:pt>
                <c:pt idx="265">
                  <c:v>-07-25</c:v>
                </c:pt>
                <c:pt idx="266">
                  <c:v>-07-26</c:v>
                </c:pt>
                <c:pt idx="267">
                  <c:v>-07-27</c:v>
                </c:pt>
                <c:pt idx="268">
                  <c:v>-07-28</c:v>
                </c:pt>
                <c:pt idx="269">
                  <c:v>-07-29</c:v>
                </c:pt>
                <c:pt idx="270">
                  <c:v>-07-30</c:v>
                </c:pt>
                <c:pt idx="271">
                  <c:v>-07-31</c:v>
                </c:pt>
                <c:pt idx="272">
                  <c:v>-08-01</c:v>
                </c:pt>
                <c:pt idx="273">
                  <c:v>-08-02</c:v>
                </c:pt>
                <c:pt idx="274">
                  <c:v>-08-03</c:v>
                </c:pt>
                <c:pt idx="275">
                  <c:v>-08-04</c:v>
                </c:pt>
                <c:pt idx="276">
                  <c:v>-08-05</c:v>
                </c:pt>
                <c:pt idx="277">
                  <c:v>-08-06</c:v>
                </c:pt>
                <c:pt idx="278">
                  <c:v>-08-07</c:v>
                </c:pt>
                <c:pt idx="279">
                  <c:v>-08-08</c:v>
                </c:pt>
                <c:pt idx="280">
                  <c:v>-08-09</c:v>
                </c:pt>
                <c:pt idx="281">
                  <c:v>-08-10</c:v>
                </c:pt>
                <c:pt idx="282">
                  <c:v>-08-11</c:v>
                </c:pt>
                <c:pt idx="283">
                  <c:v>-08-12</c:v>
                </c:pt>
                <c:pt idx="284">
                  <c:v>-08-13</c:v>
                </c:pt>
                <c:pt idx="285">
                  <c:v>-08-14</c:v>
                </c:pt>
                <c:pt idx="286">
                  <c:v>-08-15</c:v>
                </c:pt>
                <c:pt idx="287">
                  <c:v>-08-16</c:v>
                </c:pt>
                <c:pt idx="288">
                  <c:v>-08-17</c:v>
                </c:pt>
                <c:pt idx="289">
                  <c:v>-08-18</c:v>
                </c:pt>
                <c:pt idx="290">
                  <c:v>-08-19</c:v>
                </c:pt>
                <c:pt idx="291">
                  <c:v>-08-20</c:v>
                </c:pt>
                <c:pt idx="292">
                  <c:v>-08-21</c:v>
                </c:pt>
                <c:pt idx="293">
                  <c:v>-08-22</c:v>
                </c:pt>
                <c:pt idx="294">
                  <c:v>-08-23</c:v>
                </c:pt>
                <c:pt idx="295">
                  <c:v>-08-24</c:v>
                </c:pt>
                <c:pt idx="296">
                  <c:v>-08-25</c:v>
                </c:pt>
                <c:pt idx="297">
                  <c:v>-08-26</c:v>
                </c:pt>
                <c:pt idx="298">
                  <c:v>-08-27</c:v>
                </c:pt>
                <c:pt idx="299">
                  <c:v>-08-28</c:v>
                </c:pt>
                <c:pt idx="300">
                  <c:v>-08-29</c:v>
                </c:pt>
                <c:pt idx="301">
                  <c:v>-08-30</c:v>
                </c:pt>
                <c:pt idx="302">
                  <c:v>-08-31</c:v>
                </c:pt>
                <c:pt idx="303">
                  <c:v>-09-01</c:v>
                </c:pt>
                <c:pt idx="304">
                  <c:v>-09-02</c:v>
                </c:pt>
                <c:pt idx="305">
                  <c:v>-09-03</c:v>
                </c:pt>
                <c:pt idx="306">
                  <c:v>-09-04</c:v>
                </c:pt>
                <c:pt idx="307">
                  <c:v>-09-05</c:v>
                </c:pt>
                <c:pt idx="308">
                  <c:v>-09-06</c:v>
                </c:pt>
                <c:pt idx="309">
                  <c:v>-09-07</c:v>
                </c:pt>
                <c:pt idx="310">
                  <c:v>-09-08</c:v>
                </c:pt>
                <c:pt idx="311">
                  <c:v>-09-09</c:v>
                </c:pt>
                <c:pt idx="312">
                  <c:v>-09-10</c:v>
                </c:pt>
                <c:pt idx="313">
                  <c:v>-09-11</c:v>
                </c:pt>
                <c:pt idx="314">
                  <c:v>-09-12</c:v>
                </c:pt>
                <c:pt idx="315">
                  <c:v>-09-13</c:v>
                </c:pt>
                <c:pt idx="316">
                  <c:v>-09-14</c:v>
                </c:pt>
                <c:pt idx="317">
                  <c:v>-09-15</c:v>
                </c:pt>
                <c:pt idx="318">
                  <c:v>-09-16</c:v>
                </c:pt>
                <c:pt idx="319">
                  <c:v>-09-17</c:v>
                </c:pt>
                <c:pt idx="320">
                  <c:v>-09-18</c:v>
                </c:pt>
                <c:pt idx="321">
                  <c:v>-09-19</c:v>
                </c:pt>
                <c:pt idx="322">
                  <c:v>-09-20</c:v>
                </c:pt>
                <c:pt idx="323">
                  <c:v>-09-21</c:v>
                </c:pt>
                <c:pt idx="324">
                  <c:v>-09-22</c:v>
                </c:pt>
                <c:pt idx="325">
                  <c:v>-09-23</c:v>
                </c:pt>
                <c:pt idx="326">
                  <c:v>-09-24</c:v>
                </c:pt>
                <c:pt idx="327">
                  <c:v>-09-25</c:v>
                </c:pt>
                <c:pt idx="328">
                  <c:v>-09-26</c:v>
                </c:pt>
                <c:pt idx="329">
                  <c:v>-09-27</c:v>
                </c:pt>
                <c:pt idx="330">
                  <c:v>-09-28</c:v>
                </c:pt>
                <c:pt idx="331">
                  <c:v>-09-29</c:v>
                </c:pt>
                <c:pt idx="332">
                  <c:v>-09-30</c:v>
                </c:pt>
                <c:pt idx="333">
                  <c:v>-10-01</c:v>
                </c:pt>
                <c:pt idx="334">
                  <c:v>-10-02</c:v>
                </c:pt>
                <c:pt idx="335">
                  <c:v>-10-03</c:v>
                </c:pt>
                <c:pt idx="336">
                  <c:v>-10-04</c:v>
                </c:pt>
                <c:pt idx="337">
                  <c:v>-10-05</c:v>
                </c:pt>
                <c:pt idx="338">
                  <c:v>-10-06</c:v>
                </c:pt>
                <c:pt idx="339">
                  <c:v>-10-07</c:v>
                </c:pt>
                <c:pt idx="340">
                  <c:v>-10-08</c:v>
                </c:pt>
                <c:pt idx="341">
                  <c:v>-10-09</c:v>
                </c:pt>
                <c:pt idx="342">
                  <c:v>-10-10</c:v>
                </c:pt>
                <c:pt idx="343">
                  <c:v>-10-11</c:v>
                </c:pt>
                <c:pt idx="344">
                  <c:v>-10-12</c:v>
                </c:pt>
                <c:pt idx="345">
                  <c:v>-10-13</c:v>
                </c:pt>
                <c:pt idx="346">
                  <c:v>-10-14</c:v>
                </c:pt>
                <c:pt idx="347">
                  <c:v>-10-15</c:v>
                </c:pt>
                <c:pt idx="348">
                  <c:v>-10-16</c:v>
                </c:pt>
                <c:pt idx="349">
                  <c:v>-10-17</c:v>
                </c:pt>
                <c:pt idx="350">
                  <c:v>-10-18</c:v>
                </c:pt>
                <c:pt idx="351">
                  <c:v>-10-19</c:v>
                </c:pt>
                <c:pt idx="352">
                  <c:v>-10-20</c:v>
                </c:pt>
                <c:pt idx="353">
                  <c:v>-10-21</c:v>
                </c:pt>
                <c:pt idx="354">
                  <c:v>-10-22</c:v>
                </c:pt>
                <c:pt idx="355">
                  <c:v>-10-23</c:v>
                </c:pt>
                <c:pt idx="356">
                  <c:v>-10-24</c:v>
                </c:pt>
                <c:pt idx="357">
                  <c:v>-10-25</c:v>
                </c:pt>
                <c:pt idx="358">
                  <c:v>-10-26</c:v>
                </c:pt>
                <c:pt idx="359">
                  <c:v>-10-27</c:v>
                </c:pt>
                <c:pt idx="360">
                  <c:v>-10-28</c:v>
                </c:pt>
                <c:pt idx="361">
                  <c:v>-10-29</c:v>
                </c:pt>
                <c:pt idx="362">
                  <c:v>-10-30</c:v>
                </c:pt>
                <c:pt idx="363">
                  <c:v>-10-31</c:v>
                </c:pt>
                <c:pt idx="364">
                  <c:v>-11-01</c:v>
                </c:pt>
                <c:pt idx="365">
                  <c:v>-11-02</c:v>
                </c:pt>
                <c:pt idx="366">
                  <c:v>-11-03</c:v>
                </c:pt>
                <c:pt idx="367">
                  <c:v>-11-04</c:v>
                </c:pt>
                <c:pt idx="368">
                  <c:v>-11-05</c:v>
                </c:pt>
                <c:pt idx="369">
                  <c:v>-11-06</c:v>
                </c:pt>
                <c:pt idx="370">
                  <c:v>-11-07</c:v>
                </c:pt>
                <c:pt idx="371">
                  <c:v>-11-08</c:v>
                </c:pt>
                <c:pt idx="372">
                  <c:v>-11-09</c:v>
                </c:pt>
                <c:pt idx="373">
                  <c:v>-11-10</c:v>
                </c:pt>
                <c:pt idx="374">
                  <c:v>-11-11</c:v>
                </c:pt>
                <c:pt idx="375">
                  <c:v>-11-12</c:v>
                </c:pt>
                <c:pt idx="376">
                  <c:v>-11-13</c:v>
                </c:pt>
                <c:pt idx="377">
                  <c:v>-11-14</c:v>
                </c:pt>
                <c:pt idx="378">
                  <c:v>-11-15</c:v>
                </c:pt>
                <c:pt idx="379">
                  <c:v>-11-16</c:v>
                </c:pt>
                <c:pt idx="380">
                  <c:v>-11-17</c:v>
                </c:pt>
                <c:pt idx="381">
                  <c:v>-11-18</c:v>
                </c:pt>
                <c:pt idx="382">
                  <c:v>-11-19</c:v>
                </c:pt>
                <c:pt idx="383">
                  <c:v>-11-20</c:v>
                </c:pt>
                <c:pt idx="384">
                  <c:v>-11-21</c:v>
                </c:pt>
                <c:pt idx="385">
                  <c:v>-11-22</c:v>
                </c:pt>
                <c:pt idx="386">
                  <c:v>-11-23</c:v>
                </c:pt>
                <c:pt idx="387">
                  <c:v>-11-24</c:v>
                </c:pt>
                <c:pt idx="388">
                  <c:v>-11-25</c:v>
                </c:pt>
                <c:pt idx="389">
                  <c:v>-11-26</c:v>
                </c:pt>
                <c:pt idx="390">
                  <c:v>-11-27</c:v>
                </c:pt>
                <c:pt idx="391">
                  <c:v>-11-28</c:v>
                </c:pt>
                <c:pt idx="392">
                  <c:v>-11-29</c:v>
                </c:pt>
                <c:pt idx="393">
                  <c:v>-11-30</c:v>
                </c:pt>
                <c:pt idx="394">
                  <c:v>-12-01</c:v>
                </c:pt>
                <c:pt idx="395">
                  <c:v>-12-02</c:v>
                </c:pt>
                <c:pt idx="396">
                  <c:v>-12-03</c:v>
                </c:pt>
                <c:pt idx="397">
                  <c:v>-12-04</c:v>
                </c:pt>
                <c:pt idx="398">
                  <c:v>-12-05</c:v>
                </c:pt>
                <c:pt idx="399">
                  <c:v>-12-06</c:v>
                </c:pt>
                <c:pt idx="400">
                  <c:v>-12-07</c:v>
                </c:pt>
                <c:pt idx="401">
                  <c:v>-12-08</c:v>
                </c:pt>
                <c:pt idx="402">
                  <c:v>-12-09</c:v>
                </c:pt>
                <c:pt idx="403">
                  <c:v>-12-10</c:v>
                </c:pt>
                <c:pt idx="404">
                  <c:v>-12-11</c:v>
                </c:pt>
                <c:pt idx="405">
                  <c:v>-12-12</c:v>
                </c:pt>
                <c:pt idx="406">
                  <c:v>-12-13</c:v>
                </c:pt>
                <c:pt idx="407">
                  <c:v>-12-14</c:v>
                </c:pt>
                <c:pt idx="408">
                  <c:v>-12-15</c:v>
                </c:pt>
                <c:pt idx="409">
                  <c:v>-12-16</c:v>
                </c:pt>
                <c:pt idx="410">
                  <c:v>-12-17</c:v>
                </c:pt>
                <c:pt idx="411">
                  <c:v>-12-18</c:v>
                </c:pt>
                <c:pt idx="412">
                  <c:v>-12-19</c:v>
                </c:pt>
                <c:pt idx="413">
                  <c:v>-12-20</c:v>
                </c:pt>
                <c:pt idx="414">
                  <c:v>-12-21</c:v>
                </c:pt>
                <c:pt idx="415">
                  <c:v>-12-22</c:v>
                </c:pt>
                <c:pt idx="416">
                  <c:v>-12-23</c:v>
                </c:pt>
                <c:pt idx="417">
                  <c:v>-12-24</c:v>
                </c:pt>
                <c:pt idx="418">
                  <c:v>-12-25</c:v>
                </c:pt>
                <c:pt idx="419">
                  <c:v>-12-26</c:v>
                </c:pt>
                <c:pt idx="420">
                  <c:v>-12-27</c:v>
                </c:pt>
                <c:pt idx="421">
                  <c:v>-12-28</c:v>
                </c:pt>
                <c:pt idx="422">
                  <c:v>-12-29</c:v>
                </c:pt>
                <c:pt idx="423">
                  <c:v>-12-30</c:v>
                </c:pt>
                <c:pt idx="424">
                  <c:v>-12-31</c:v>
                </c:pt>
                <c:pt idx="425">
                  <c:v>-12-32</c:v>
                </c:pt>
              </c:strCache>
            </c:strRef>
          </c:cat>
          <c:val>
            <c:numRef>
              <c:f>'[1]Сравнение 1и2 '!$G$2:$G$427</c:f>
              <c:numCache>
                <c:formatCode>General</c:formatCode>
                <c:ptCount val="426"/>
                <c:pt idx="0">
                  <c:v>93.928557846202537</c:v>
                </c:pt>
                <c:pt idx="1">
                  <c:v>91.999097436844565</c:v>
                </c:pt>
                <c:pt idx="2">
                  <c:v>88.08863139800728</c:v>
                </c:pt>
                <c:pt idx="3">
                  <c:v>90.978880905831076</c:v>
                </c:pt>
                <c:pt idx="4">
                  <c:v>86.511367564455966</c:v>
                </c:pt>
                <c:pt idx="5">
                  <c:v>85.028428037324517</c:v>
                </c:pt>
                <c:pt idx="6">
                  <c:v>83.07239187675998</c:v>
                </c:pt>
                <c:pt idx="7">
                  <c:v>85.068936742175495</c:v>
                </c:pt>
                <c:pt idx="8">
                  <c:v>86.530739667322223</c:v>
                </c:pt>
                <c:pt idx="9">
                  <c:v>89.753323312995036</c:v>
                </c:pt>
                <c:pt idx="10">
                  <c:v>93.343797838367138</c:v>
                </c:pt>
                <c:pt idx="11">
                  <c:v>89.886055683751039</c:v>
                </c:pt>
                <c:pt idx="12">
                  <c:v>92.203266442506248</c:v>
                </c:pt>
                <c:pt idx="13">
                  <c:v>90.880988526444966</c:v>
                </c:pt>
                <c:pt idx="14">
                  <c:v>92.640303782736169</c:v>
                </c:pt>
                <c:pt idx="15">
                  <c:v>93.09687857486287</c:v>
                </c:pt>
                <c:pt idx="16">
                  <c:v>93.393049714275847</c:v>
                </c:pt>
                <c:pt idx="17">
                  <c:v>92.459192201833474</c:v>
                </c:pt>
                <c:pt idx="18">
                  <c:v>89.777672294401697</c:v>
                </c:pt>
                <c:pt idx="19">
                  <c:v>89.459155269604423</c:v>
                </c:pt>
                <c:pt idx="20">
                  <c:v>89.36023917548458</c:v>
                </c:pt>
                <c:pt idx="21">
                  <c:v>92.756930982340492</c:v>
                </c:pt>
                <c:pt idx="22">
                  <c:v>95.386154605904125</c:v>
                </c:pt>
                <c:pt idx="23">
                  <c:v>96.870417909311101</c:v>
                </c:pt>
                <c:pt idx="24">
                  <c:v>94.609314610153348</c:v>
                </c:pt>
                <c:pt idx="25">
                  <c:v>91.85274632743274</c:v>
                </c:pt>
                <c:pt idx="26">
                  <c:v>96.790726569533803</c:v>
                </c:pt>
                <c:pt idx="27">
                  <c:v>95.064410858033256</c:v>
                </c:pt>
                <c:pt idx="28">
                  <c:v>92.085669729847865</c:v>
                </c:pt>
                <c:pt idx="29">
                  <c:v>92.219143696850352</c:v>
                </c:pt>
                <c:pt idx="30">
                  <c:v>94.01414495041567</c:v>
                </c:pt>
                <c:pt idx="31">
                  <c:v>92.638836000107332</c:v>
                </c:pt>
                <c:pt idx="32">
                  <c:v>95.567198073927287</c:v>
                </c:pt>
                <c:pt idx="33">
                  <c:v>94.767074176946238</c:v>
                </c:pt>
                <c:pt idx="34">
                  <c:v>96.916815020094162</c:v>
                </c:pt>
                <c:pt idx="35">
                  <c:v>93.360771249031018</c:v>
                </c:pt>
                <c:pt idx="36">
                  <c:v>94.144600461825988</c:v>
                </c:pt>
                <c:pt idx="37">
                  <c:v>94.591158017588583</c:v>
                </c:pt>
                <c:pt idx="38">
                  <c:v>91.670375882493005</c:v>
                </c:pt>
                <c:pt idx="39">
                  <c:v>92.548167516826226</c:v>
                </c:pt>
                <c:pt idx="40">
                  <c:v>89.440827574258947</c:v>
                </c:pt>
                <c:pt idx="41">
                  <c:v>91.865065889800562</c:v>
                </c:pt>
                <c:pt idx="42">
                  <c:v>91.05890664520939</c:v>
                </c:pt>
                <c:pt idx="43">
                  <c:v>90.926746097159068</c:v>
                </c:pt>
                <c:pt idx="44">
                  <c:v>88.973700975388468</c:v>
                </c:pt>
                <c:pt idx="45">
                  <c:v>91.479659713432852</c:v>
                </c:pt>
                <c:pt idx="46">
                  <c:v>92.745088756932617</c:v>
                </c:pt>
                <c:pt idx="47">
                  <c:v>87.821025050699774</c:v>
                </c:pt>
                <c:pt idx="48">
                  <c:v>89.361918394200558</c:v>
                </c:pt>
                <c:pt idx="49">
                  <c:v>90.611626361421926</c:v>
                </c:pt>
                <c:pt idx="50">
                  <c:v>88.943955339607072</c:v>
                </c:pt>
                <c:pt idx="51">
                  <c:v>89.920062460816013</c:v>
                </c:pt>
                <c:pt idx="52">
                  <c:v>88.945044537617292</c:v>
                </c:pt>
                <c:pt idx="53">
                  <c:v>84.372337472779208</c:v>
                </c:pt>
                <c:pt idx="54">
                  <c:v>84.234248540745199</c:v>
                </c:pt>
                <c:pt idx="55">
                  <c:v>81.748647764133054</c:v>
                </c:pt>
                <c:pt idx="56">
                  <c:v>83.958070676677195</c:v>
                </c:pt>
                <c:pt idx="57">
                  <c:v>84.09615960871119</c:v>
                </c:pt>
                <c:pt idx="58">
                  <c:v>84.648515336847225</c:v>
                </c:pt>
                <c:pt idx="59">
                  <c:v>86.305582521255332</c:v>
                </c:pt>
                <c:pt idx="60">
                  <c:v>78.710691259384873</c:v>
                </c:pt>
                <c:pt idx="61">
                  <c:v>82.151266212787263</c:v>
                </c:pt>
                <c:pt idx="62">
                  <c:v>82.841710872957307</c:v>
                </c:pt>
                <c:pt idx="63">
                  <c:v>81.346621068647465</c:v>
                </c:pt>
                <c:pt idx="64">
                  <c:v>81.357395790036705</c:v>
                </c:pt>
                <c:pt idx="65">
                  <c:v>81.472469900065036</c:v>
                </c:pt>
                <c:pt idx="66">
                  <c:v>78.94083947944155</c:v>
                </c:pt>
                <c:pt idx="67">
                  <c:v>79.976506469696616</c:v>
                </c:pt>
                <c:pt idx="68">
                  <c:v>80.906442433174064</c:v>
                </c:pt>
                <c:pt idx="69">
                  <c:v>78.250394819271506</c:v>
                </c:pt>
                <c:pt idx="70">
                  <c:v>78.825765369413205</c:v>
                </c:pt>
                <c:pt idx="71">
                  <c:v>78.825765369413205</c:v>
                </c:pt>
                <c:pt idx="72">
                  <c:v>75.028319738477975</c:v>
                </c:pt>
                <c:pt idx="73">
                  <c:v>77.44487604907313</c:v>
                </c:pt>
                <c:pt idx="74">
                  <c:v>75.488616178591329</c:v>
                </c:pt>
                <c:pt idx="75">
                  <c:v>76.754431388903086</c:v>
                </c:pt>
                <c:pt idx="76">
                  <c:v>77.444876049073116</c:v>
                </c:pt>
                <c:pt idx="77">
                  <c:v>76.869505498931417</c:v>
                </c:pt>
                <c:pt idx="78">
                  <c:v>82.623211000348448</c:v>
                </c:pt>
                <c:pt idx="79">
                  <c:v>82.393062780291771</c:v>
                </c:pt>
                <c:pt idx="80">
                  <c:v>82.623211000348448</c:v>
                </c:pt>
                <c:pt idx="81">
                  <c:v>81.817692230150072</c:v>
                </c:pt>
                <c:pt idx="82">
                  <c:v>81.242321680008345</c:v>
                </c:pt>
                <c:pt idx="83">
                  <c:v>81.932766340178404</c:v>
                </c:pt>
                <c:pt idx="84">
                  <c:v>81.472469900065036</c:v>
                </c:pt>
                <c:pt idx="85">
                  <c:v>80.551877019838329</c:v>
                </c:pt>
                <c:pt idx="86">
                  <c:v>75.948912618704696</c:v>
                </c:pt>
                <c:pt idx="87">
                  <c:v>75.948912618704696</c:v>
                </c:pt>
                <c:pt idx="88">
                  <c:v>75.818001385472925</c:v>
                </c:pt>
                <c:pt idx="89">
                  <c:v>73.748423811809275</c:v>
                </c:pt>
                <c:pt idx="90">
                  <c:v>71.0725984125379</c:v>
                </c:pt>
                <c:pt idx="91">
                  <c:v>70.862527138471449</c:v>
                </c:pt>
                <c:pt idx="92">
                  <c:v>69.949835042879769</c:v>
                </c:pt>
                <c:pt idx="93">
                  <c:v>72.04013462903994</c:v>
                </c:pt>
                <c:pt idx="94">
                  <c:v>69.417453181329009</c:v>
                </c:pt>
                <c:pt idx="95">
                  <c:v>64.869577277531718</c:v>
                </c:pt>
                <c:pt idx="96">
                  <c:v>68.442162224891106</c:v>
                </c:pt>
                <c:pt idx="97">
                  <c:v>66.101300915723016</c:v>
                </c:pt>
                <c:pt idx="98">
                  <c:v>64.000428794209554</c:v>
                </c:pt>
                <c:pt idx="99">
                  <c:v>63.762920220424824</c:v>
                </c:pt>
                <c:pt idx="100">
                  <c:v>60.206723638214697</c:v>
                </c:pt>
                <c:pt idx="101">
                  <c:v>59.068632745946104</c:v>
                </c:pt>
                <c:pt idx="102">
                  <c:v>60.069095396868505</c:v>
                </c:pt>
                <c:pt idx="103">
                  <c:v>58.235820352886229</c:v>
                </c:pt>
                <c:pt idx="104">
                  <c:v>59.266504740846699</c:v>
                </c:pt>
                <c:pt idx="105">
                  <c:v>60.130756981808815</c:v>
                </c:pt>
                <c:pt idx="106">
                  <c:v>62.218286823409862</c:v>
                </c:pt>
                <c:pt idx="107">
                  <c:v>61.558114121433455</c:v>
                </c:pt>
                <c:pt idx="108">
                  <c:v>62.321284738790162</c:v>
                </c:pt>
                <c:pt idx="109">
                  <c:v>64.395688353175345</c:v>
                </c:pt>
                <c:pt idx="110">
                  <c:v>61.627439002483364</c:v>
                </c:pt>
                <c:pt idx="111">
                  <c:v>57.713162854673328</c:v>
                </c:pt>
                <c:pt idx="112">
                  <c:v>60.178994953110525</c:v>
                </c:pt>
                <c:pt idx="113">
                  <c:v>56.671588903042768</c:v>
                </c:pt>
                <c:pt idx="114">
                  <c:v>56.743446310903039</c:v>
                </c:pt>
                <c:pt idx="115">
                  <c:v>55.70397529894246</c:v>
                </c:pt>
                <c:pt idx="116">
                  <c:v>57.435060382508915</c:v>
                </c:pt>
                <c:pt idx="117">
                  <c:v>57.433012767649863</c:v>
                </c:pt>
                <c:pt idx="118">
                  <c:v>57.913388046944085</c:v>
                </c:pt>
                <c:pt idx="119">
                  <c:v>58.882168000421736</c:v>
                </c:pt>
                <c:pt idx="120">
                  <c:v>59.454033378314449</c:v>
                </c:pt>
                <c:pt idx="121">
                  <c:v>57.837657029110503</c:v>
                </c:pt>
                <c:pt idx="122">
                  <c:v>59.29873127508629</c:v>
                </c:pt>
                <c:pt idx="123">
                  <c:v>60.268023586362105</c:v>
                </c:pt>
                <c:pt idx="124">
                  <c:v>60.163235019118382</c:v>
                </c:pt>
                <c:pt idx="125">
                  <c:v>61.71079971257668</c:v>
                </c:pt>
                <c:pt idx="126">
                  <c:v>62.999960056271767</c:v>
                </c:pt>
                <c:pt idx="127">
                  <c:v>68.322385974735155</c:v>
                </c:pt>
                <c:pt idx="128">
                  <c:v>65.834995625643529</c:v>
                </c:pt>
                <c:pt idx="129">
                  <c:v>69.705862168935681</c:v>
                </c:pt>
                <c:pt idx="130">
                  <c:v>67.784047833495677</c:v>
                </c:pt>
                <c:pt idx="131">
                  <c:v>69.17755628282363</c:v>
                </c:pt>
                <c:pt idx="132">
                  <c:v>74.950729627758932</c:v>
                </c:pt>
                <c:pt idx="133">
                  <c:v>80.433714765809512</c:v>
                </c:pt>
                <c:pt idx="134">
                  <c:v>82.527699682573541</c:v>
                </c:pt>
                <c:pt idx="135">
                  <c:v>83.590323320192624</c:v>
                </c:pt>
                <c:pt idx="136">
                  <c:v>82.297600707406076</c:v>
                </c:pt>
                <c:pt idx="137">
                  <c:v>83.128150553673123</c:v>
                </c:pt>
                <c:pt idx="138">
                  <c:v>82.243468125989651</c:v>
                </c:pt>
                <c:pt idx="139">
                  <c:v>88.39465799040083</c:v>
                </c:pt>
                <c:pt idx="140">
                  <c:v>87.827781646327367</c:v>
                </c:pt>
                <c:pt idx="141">
                  <c:v>82.245115243979953</c:v>
                </c:pt>
                <c:pt idx="142">
                  <c:v>89.468954566921951</c:v>
                </c:pt>
                <c:pt idx="143">
                  <c:v>85.789639332262851</c:v>
                </c:pt>
                <c:pt idx="144">
                  <c:v>87.765528641761762</c:v>
                </c:pt>
                <c:pt idx="145">
                  <c:v>87.541884656055402</c:v>
                </c:pt>
                <c:pt idx="146">
                  <c:v>90.079921689512204</c:v>
                </c:pt>
                <c:pt idx="147">
                  <c:v>91.219332518508423</c:v>
                </c:pt>
                <c:pt idx="148">
                  <c:v>89.897699644680984</c:v>
                </c:pt>
                <c:pt idx="149">
                  <c:v>88.768003598834511</c:v>
                </c:pt>
                <c:pt idx="150">
                  <c:v>94.610733674925797</c:v>
                </c:pt>
                <c:pt idx="151">
                  <c:v>92.28427977545455</c:v>
                </c:pt>
                <c:pt idx="152">
                  <c:v>92.904701590529626</c:v>
                </c:pt>
                <c:pt idx="153">
                  <c:v>95.42917878739101</c:v>
                </c:pt>
                <c:pt idx="154">
                  <c:v>99.602462555855595</c:v>
                </c:pt>
                <c:pt idx="155">
                  <c:v>91.113985527651977</c:v>
                </c:pt>
                <c:pt idx="156">
                  <c:v>94.954135859234682</c:v>
                </c:pt>
                <c:pt idx="157">
                  <c:v>91.109840371282672</c:v>
                </c:pt>
                <c:pt idx="158">
                  <c:v>93.391760864169697</c:v>
                </c:pt>
                <c:pt idx="159">
                  <c:v>100.17566399221521</c:v>
                </c:pt>
                <c:pt idx="160">
                  <c:v>96.688668911919848</c:v>
                </c:pt>
                <c:pt idx="161">
                  <c:v>92.528537495874389</c:v>
                </c:pt>
                <c:pt idx="162">
                  <c:v>92.893712085524598</c:v>
                </c:pt>
                <c:pt idx="163">
                  <c:v>96.133865729753055</c:v>
                </c:pt>
                <c:pt idx="164">
                  <c:v>93.40041334171687</c:v>
                </c:pt>
                <c:pt idx="165">
                  <c:v>98.08310810966104</c:v>
                </c:pt>
                <c:pt idx="166">
                  <c:v>98.898780223340751</c:v>
                </c:pt>
                <c:pt idx="167">
                  <c:v>100.33856407371374</c:v>
                </c:pt>
                <c:pt idx="168">
                  <c:v>104.13603595138738</c:v>
                </c:pt>
                <c:pt idx="169">
                  <c:v>96.811060069750823</c:v>
                </c:pt>
                <c:pt idx="170">
                  <c:v>99.394643154449739</c:v>
                </c:pt>
                <c:pt idx="171">
                  <c:v>98.138287047816135</c:v>
                </c:pt>
                <c:pt idx="172">
                  <c:v>98.74292947171115</c:v>
                </c:pt>
                <c:pt idx="173">
                  <c:v>100.0104741157401</c:v>
                </c:pt>
                <c:pt idx="174">
                  <c:v>100.19623356727921</c:v>
                </c:pt>
                <c:pt idx="175">
                  <c:v>99.389775329957189</c:v>
                </c:pt>
                <c:pt idx="176">
                  <c:v>101.34071637104771</c:v>
                </c:pt>
                <c:pt idx="177">
                  <c:v>104.36046518613577</c:v>
                </c:pt>
                <c:pt idx="178">
                  <c:v>103.55370616505263</c:v>
                </c:pt>
                <c:pt idx="179">
                  <c:v>102.78408786636756</c:v>
                </c:pt>
                <c:pt idx="180">
                  <c:v>101.3859439410586</c:v>
                </c:pt>
                <c:pt idx="181">
                  <c:v>99.704371520693115</c:v>
                </c:pt>
                <c:pt idx="182">
                  <c:v>99.983292715768215</c:v>
                </c:pt>
                <c:pt idx="183">
                  <c:v>103.26799091320649</c:v>
                </c:pt>
                <c:pt idx="184">
                  <c:v>102.88928764308802</c:v>
                </c:pt>
                <c:pt idx="185">
                  <c:v>99.526502645706415</c:v>
                </c:pt>
                <c:pt idx="186">
                  <c:v>97.772408221309959</c:v>
                </c:pt>
                <c:pt idx="187">
                  <c:v>100.83234647803236</c:v>
                </c:pt>
                <c:pt idx="188">
                  <c:v>94.727313336620881</c:v>
                </c:pt>
                <c:pt idx="189">
                  <c:v>95.601579715741522</c:v>
                </c:pt>
                <c:pt idx="190">
                  <c:v>95.113034564720891</c:v>
                </c:pt>
                <c:pt idx="191">
                  <c:v>86.252435491926946</c:v>
                </c:pt>
                <c:pt idx="192">
                  <c:v>88.309829758154208</c:v>
                </c:pt>
                <c:pt idx="193">
                  <c:v>89.887770630638272</c:v>
                </c:pt>
                <c:pt idx="194">
                  <c:v>86.829282388747686</c:v>
                </c:pt>
                <c:pt idx="195">
                  <c:v>91.347248699410258</c:v>
                </c:pt>
                <c:pt idx="196">
                  <c:v>89.591314463956024</c:v>
                </c:pt>
                <c:pt idx="197">
                  <c:v>83.72203168165359</c:v>
                </c:pt>
                <c:pt idx="198">
                  <c:v>91.186007093736492</c:v>
                </c:pt>
                <c:pt idx="199">
                  <c:v>93.296024494290947</c:v>
                </c:pt>
                <c:pt idx="200">
                  <c:v>92.822330771938411</c:v>
                </c:pt>
                <c:pt idx="201">
                  <c:v>93.180625065536987</c:v>
                </c:pt>
                <c:pt idx="202">
                  <c:v>90.273367740781225</c:v>
                </c:pt>
                <c:pt idx="203">
                  <c:v>89.418816098409565</c:v>
                </c:pt>
                <c:pt idx="204">
                  <c:v>87.879017113774609</c:v>
                </c:pt>
                <c:pt idx="205">
                  <c:v>92.268357238612651</c:v>
                </c:pt>
                <c:pt idx="206">
                  <c:v>87.744562607582608</c:v>
                </c:pt>
                <c:pt idx="207">
                  <c:v>92.916974196870186</c:v>
                </c:pt>
                <c:pt idx="208">
                  <c:v>87.077467625891359</c:v>
                </c:pt>
                <c:pt idx="209">
                  <c:v>85.889648064068894</c:v>
                </c:pt>
                <c:pt idx="210">
                  <c:v>86.997964463268033</c:v>
                </c:pt>
                <c:pt idx="211">
                  <c:v>93.012839423484408</c:v>
                </c:pt>
                <c:pt idx="212">
                  <c:v>94.998775153565745</c:v>
                </c:pt>
                <c:pt idx="213">
                  <c:v>94.000479334481227</c:v>
                </c:pt>
                <c:pt idx="214">
                  <c:v>96.739811677880297</c:v>
                </c:pt>
                <c:pt idx="215">
                  <c:v>96.975540234838135</c:v>
                </c:pt>
                <c:pt idx="216">
                  <c:v>89.741784896741862</c:v>
                </c:pt>
                <c:pt idx="217">
                  <c:v>92.323204567815168</c:v>
                </c:pt>
                <c:pt idx="218">
                  <c:v>89.911825742777225</c:v>
                </c:pt>
                <c:pt idx="219">
                  <c:v>89.87652083546034</c:v>
                </c:pt>
                <c:pt idx="220">
                  <c:v>89.137217929397366</c:v>
                </c:pt>
                <c:pt idx="221">
                  <c:v>88.972279083978421</c:v>
                </c:pt>
                <c:pt idx="222">
                  <c:v>92.382126871107445</c:v>
                </c:pt>
                <c:pt idx="223">
                  <c:v>91.600539498689599</c:v>
                </c:pt>
                <c:pt idx="224">
                  <c:v>91.529393782137731</c:v>
                </c:pt>
                <c:pt idx="225">
                  <c:v>90.139539130467256</c:v>
                </c:pt>
                <c:pt idx="226">
                  <c:v>90.097025645486426</c:v>
                </c:pt>
                <c:pt idx="227">
                  <c:v>90.542453949068758</c:v>
                </c:pt>
                <c:pt idx="228">
                  <c:v>84.58921237795461</c:v>
                </c:pt>
                <c:pt idx="229">
                  <c:v>82.812300309116523</c:v>
                </c:pt>
                <c:pt idx="230">
                  <c:v>83.084023689107312</c:v>
                </c:pt>
                <c:pt idx="231">
                  <c:v>82.292773240182967</c:v>
                </c:pt>
                <c:pt idx="232">
                  <c:v>83.70126134031176</c:v>
                </c:pt>
                <c:pt idx="233">
                  <c:v>82.670217305395141</c:v>
                </c:pt>
                <c:pt idx="234">
                  <c:v>84.787014462617506</c:v>
                </c:pt>
                <c:pt idx="235">
                  <c:v>80.489193681509093</c:v>
                </c:pt>
                <c:pt idx="236">
                  <c:v>81.773469116929107</c:v>
                </c:pt>
                <c:pt idx="237">
                  <c:v>82.255410591910774</c:v>
                </c:pt>
                <c:pt idx="238">
                  <c:v>81.466332356749504</c:v>
                </c:pt>
                <c:pt idx="239">
                  <c:v>82.158466382023335</c:v>
                </c:pt>
                <c:pt idx="240">
                  <c:v>82.324140688813273</c:v>
                </c:pt>
                <c:pt idx="241">
                  <c:v>86.742579464722539</c:v>
                </c:pt>
                <c:pt idx="242">
                  <c:v>89.639330343090577</c:v>
                </c:pt>
                <c:pt idx="243">
                  <c:v>90.251883463552304</c:v>
                </c:pt>
                <c:pt idx="244">
                  <c:v>89.902225565071674</c:v>
                </c:pt>
                <c:pt idx="245">
                  <c:v>90.307215752301204</c:v>
                </c:pt>
                <c:pt idx="246">
                  <c:v>93.354370053453863</c:v>
                </c:pt>
                <c:pt idx="247">
                  <c:v>91.06125084630105</c:v>
                </c:pt>
                <c:pt idx="248">
                  <c:v>87.560233226770606</c:v>
                </c:pt>
                <c:pt idx="249">
                  <c:v>85.971880746527916</c:v>
                </c:pt>
                <c:pt idx="250">
                  <c:v>83.355530702988816</c:v>
                </c:pt>
                <c:pt idx="251">
                  <c:v>91.64137386277703</c:v>
                </c:pt>
                <c:pt idx="252">
                  <c:v>88.641756079197862</c:v>
                </c:pt>
                <c:pt idx="253">
                  <c:v>89.040526585682855</c:v>
                </c:pt>
                <c:pt idx="254">
                  <c:v>87.144320905926293</c:v>
                </c:pt>
                <c:pt idx="255">
                  <c:v>84.110283175742651</c:v>
                </c:pt>
                <c:pt idx="256">
                  <c:v>84.445931007031774</c:v>
                </c:pt>
                <c:pt idx="257">
                  <c:v>83.652492713471759</c:v>
                </c:pt>
                <c:pt idx="258">
                  <c:v>78.696034697253523</c:v>
                </c:pt>
                <c:pt idx="259">
                  <c:v>79.320237600216288</c:v>
                </c:pt>
                <c:pt idx="260">
                  <c:v>84.791701449381264</c:v>
                </c:pt>
                <c:pt idx="261">
                  <c:v>83.905761907460672</c:v>
                </c:pt>
                <c:pt idx="262">
                  <c:v>80.890169324291804</c:v>
                </c:pt>
                <c:pt idx="263">
                  <c:v>86.459840515329219</c:v>
                </c:pt>
                <c:pt idx="264">
                  <c:v>84.865543684717807</c:v>
                </c:pt>
                <c:pt idx="265">
                  <c:v>87.732790051436496</c:v>
                </c:pt>
                <c:pt idx="266">
                  <c:v>91.89256506493463</c:v>
                </c:pt>
                <c:pt idx="267">
                  <c:v>90.027480422829797</c:v>
                </c:pt>
                <c:pt idx="268">
                  <c:v>91.744750539952506</c:v>
                </c:pt>
                <c:pt idx="269">
                  <c:v>91.213837145401484</c:v>
                </c:pt>
                <c:pt idx="270">
                  <c:v>95.273521634823922</c:v>
                </c:pt>
                <c:pt idx="271">
                  <c:v>83.683951107427418</c:v>
                </c:pt>
                <c:pt idx="272">
                  <c:v>91.788524331933687</c:v>
                </c:pt>
                <c:pt idx="273">
                  <c:v>90.11221355959178</c:v>
                </c:pt>
                <c:pt idx="274">
                  <c:v>93.430063152512801</c:v>
                </c:pt>
                <c:pt idx="275">
                  <c:v>92.9617294422264</c:v>
                </c:pt>
                <c:pt idx="276">
                  <c:v>96.269315580546007</c:v>
                </c:pt>
                <c:pt idx="277">
                  <c:v>93.089301577016997</c:v>
                </c:pt>
                <c:pt idx="278">
                  <c:v>91.322503663522681</c:v>
                </c:pt>
                <c:pt idx="279">
                  <c:v>90.875266867918072</c:v>
                </c:pt>
                <c:pt idx="280">
                  <c:v>90.907110640996279</c:v>
                </c:pt>
                <c:pt idx="281">
                  <c:v>94.735281074710272</c:v>
                </c:pt>
                <c:pt idx="282">
                  <c:v>94.726108181619168</c:v>
                </c:pt>
                <c:pt idx="283">
                  <c:v>88.278103892857629</c:v>
                </c:pt>
                <c:pt idx="284">
                  <c:v>86.425548363819516</c:v>
                </c:pt>
                <c:pt idx="285">
                  <c:v>85.110055492341857</c:v>
                </c:pt>
                <c:pt idx="286">
                  <c:v>93.137364250743801</c:v>
                </c:pt>
                <c:pt idx="287">
                  <c:v>85.415522389959222</c:v>
                </c:pt>
                <c:pt idx="288">
                  <c:v>84.691478829635969</c:v>
                </c:pt>
                <c:pt idx="289">
                  <c:v>86.392258141779038</c:v>
                </c:pt>
                <c:pt idx="290">
                  <c:v>86.905210840915231</c:v>
                </c:pt>
                <c:pt idx="291">
                  <c:v>84.549993270392818</c:v>
                </c:pt>
                <c:pt idx="292">
                  <c:v>87.119687878274178</c:v>
                </c:pt>
                <c:pt idx="293">
                  <c:v>87.622539311374155</c:v>
                </c:pt>
                <c:pt idx="294">
                  <c:v>88.827856176772571</c:v>
                </c:pt>
                <c:pt idx="295">
                  <c:v>87.520912636193103</c:v>
                </c:pt>
                <c:pt idx="296">
                  <c:v>88.429036540713639</c:v>
                </c:pt>
                <c:pt idx="297">
                  <c:v>86.001935687952255</c:v>
                </c:pt>
                <c:pt idx="298">
                  <c:v>87.458100795945995</c:v>
                </c:pt>
                <c:pt idx="299">
                  <c:v>83.078273021679706</c:v>
                </c:pt>
                <c:pt idx="300">
                  <c:v>84.805864356650218</c:v>
                </c:pt>
                <c:pt idx="301">
                  <c:v>81.633810439726616</c:v>
                </c:pt>
                <c:pt idx="302">
                  <c:v>83.700263543861794</c:v>
                </c:pt>
                <c:pt idx="303">
                  <c:v>85.427050900589265</c:v>
                </c:pt>
                <c:pt idx="304">
                  <c:v>87.78790193632608</c:v>
                </c:pt>
                <c:pt idx="305">
                  <c:v>86.763943586108795</c:v>
                </c:pt>
                <c:pt idx="306">
                  <c:v>83.036608284125222</c:v>
                </c:pt>
                <c:pt idx="307">
                  <c:v>86.556426548378226</c:v>
                </c:pt>
                <c:pt idx="308">
                  <c:v>88.754635293494758</c:v>
                </c:pt>
                <c:pt idx="309">
                  <c:v>88.627882008614009</c:v>
                </c:pt>
                <c:pt idx="310">
                  <c:v>89.481500980160675</c:v>
                </c:pt>
                <c:pt idx="311">
                  <c:v>90.728429480908531</c:v>
                </c:pt>
                <c:pt idx="312">
                  <c:v>88.812091384296039</c:v>
                </c:pt>
                <c:pt idx="313">
                  <c:v>88.864903798177295</c:v>
                </c:pt>
                <c:pt idx="314">
                  <c:v>90.776426637975746</c:v>
                </c:pt>
                <c:pt idx="315">
                  <c:v>88.645334928641731</c:v>
                </c:pt>
                <c:pt idx="316">
                  <c:v>86.225260571734211</c:v>
                </c:pt>
                <c:pt idx="317">
                  <c:v>85.715478582630681</c:v>
                </c:pt>
                <c:pt idx="318">
                  <c:v>86.530771766974013</c:v>
                </c:pt>
                <c:pt idx="319">
                  <c:v>89.456347136007722</c:v>
                </c:pt>
                <c:pt idx="320">
                  <c:v>87.821394384567682</c:v>
                </c:pt>
                <c:pt idx="321">
                  <c:v>89.978179499260079</c:v>
                </c:pt>
                <c:pt idx="322">
                  <c:v>89.391551708478289</c:v>
                </c:pt>
                <c:pt idx="323">
                  <c:v>89.541166513669864</c:v>
                </c:pt>
                <c:pt idx="324">
                  <c:v>87.159933487928683</c:v>
                </c:pt>
                <c:pt idx="325">
                  <c:v>90.87284107634747</c:v>
                </c:pt>
                <c:pt idx="326">
                  <c:v>87.004686939990407</c:v>
                </c:pt>
                <c:pt idx="327">
                  <c:v>86.84829525861484</c:v>
                </c:pt>
                <c:pt idx="328">
                  <c:v>92.314097411648234</c:v>
                </c:pt>
                <c:pt idx="329">
                  <c:v>89.409778499948217</c:v>
                </c:pt>
                <c:pt idx="330">
                  <c:v>90.913735881431762</c:v>
                </c:pt>
                <c:pt idx="331">
                  <c:v>94.246945321207775</c:v>
                </c:pt>
                <c:pt idx="332">
                  <c:v>92.848653804536482</c:v>
                </c:pt>
                <c:pt idx="333">
                  <c:v>91.281072465482964</c:v>
                </c:pt>
                <c:pt idx="334">
                  <c:v>91.520495843306435</c:v>
                </c:pt>
                <c:pt idx="335">
                  <c:v>87.33321707068086</c:v>
                </c:pt>
                <c:pt idx="336">
                  <c:v>89.129129648570654</c:v>
                </c:pt>
                <c:pt idx="337">
                  <c:v>93.125589395531108</c:v>
                </c:pt>
                <c:pt idx="338">
                  <c:v>95.904455108482935</c:v>
                </c:pt>
                <c:pt idx="339">
                  <c:v>91.034175292727085</c:v>
                </c:pt>
                <c:pt idx="340">
                  <c:v>89.757823254140405</c:v>
                </c:pt>
                <c:pt idx="341">
                  <c:v>88.775583126528133</c:v>
                </c:pt>
                <c:pt idx="342">
                  <c:v>88.931302902512343</c:v>
                </c:pt>
                <c:pt idx="343">
                  <c:v>91.583560089511252</c:v>
                </c:pt>
                <c:pt idx="344">
                  <c:v>89.737377762809032</c:v>
                </c:pt>
                <c:pt idx="345">
                  <c:v>90.170982177127584</c:v>
                </c:pt>
                <c:pt idx="346">
                  <c:v>90.9348163588745</c:v>
                </c:pt>
                <c:pt idx="347">
                  <c:v>91.271287553888087</c:v>
                </c:pt>
                <c:pt idx="348">
                  <c:v>92.239776418971701</c:v>
                </c:pt>
                <c:pt idx="349">
                  <c:v>88.673211787834802</c:v>
                </c:pt>
                <c:pt idx="350">
                  <c:v>89.236884167828052</c:v>
                </c:pt>
                <c:pt idx="351">
                  <c:v>89.90142319309625</c:v>
                </c:pt>
                <c:pt idx="352">
                  <c:v>92.99918148319621</c:v>
                </c:pt>
                <c:pt idx="353">
                  <c:v>94.346166283536647</c:v>
                </c:pt>
                <c:pt idx="354">
                  <c:v>93.794632839644919</c:v>
                </c:pt>
                <c:pt idx="355">
                  <c:v>92.192034632259535</c:v>
                </c:pt>
                <c:pt idx="356">
                  <c:v>95.918939195645009</c:v>
                </c:pt>
                <c:pt idx="357">
                  <c:v>93.662791770732738</c:v>
                </c:pt>
                <c:pt idx="358">
                  <c:v>93.576948079861424</c:v>
                </c:pt>
                <c:pt idx="359">
                  <c:v>94.64384841831712</c:v>
                </c:pt>
                <c:pt idx="360">
                  <c:v>94.769678750940443</c:v>
                </c:pt>
                <c:pt idx="361">
                  <c:v>94.493364795097008</c:v>
                </c:pt>
                <c:pt idx="362">
                  <c:v>97.594288788334424</c:v>
                </c:pt>
                <c:pt idx="363">
                  <c:v>99.085749232889441</c:v>
                </c:pt>
                <c:pt idx="364">
                  <c:v>97.385231942704721</c:v>
                </c:pt>
                <c:pt idx="365">
                  <c:v>92.852956696715879</c:v>
                </c:pt>
                <c:pt idx="366">
                  <c:v>95.36904686755166</c:v>
                </c:pt>
                <c:pt idx="367">
                  <c:v>87.432673248137249</c:v>
                </c:pt>
                <c:pt idx="368">
                  <c:v>91.118279854353489</c:v>
                </c:pt>
                <c:pt idx="369">
                  <c:v>84.495021402292238</c:v>
                </c:pt>
                <c:pt idx="370">
                  <c:v>86.303932769901436</c:v>
                </c:pt>
                <c:pt idx="371">
                  <c:v>84.473078677501235</c:v>
                </c:pt>
                <c:pt idx="372">
                  <c:v>86.825710584345813</c:v>
                </c:pt>
                <c:pt idx="373">
                  <c:v>88.173546170030946</c:v>
                </c:pt>
                <c:pt idx="374">
                  <c:v>91.24542471259565</c:v>
                </c:pt>
                <c:pt idx="375">
                  <c:v>90.243702285390569</c:v>
                </c:pt>
                <c:pt idx="376">
                  <c:v>91.691079086058267</c:v>
                </c:pt>
                <c:pt idx="377">
                  <c:v>91.259545114589528</c:v>
                </c:pt>
                <c:pt idx="378">
                  <c:v>93.150463343843384</c:v>
                </c:pt>
                <c:pt idx="379">
                  <c:v>93.91988669440326</c:v>
                </c:pt>
                <c:pt idx="380">
                  <c:v>95.442486207947908</c:v>
                </c:pt>
                <c:pt idx="381">
                  <c:v>91.803144944733575</c:v>
                </c:pt>
                <c:pt idx="382">
                  <c:v>92.54705742646648</c:v>
                </c:pt>
                <c:pt idx="383">
                  <c:v>89.04334638575493</c:v>
                </c:pt>
                <c:pt idx="384">
                  <c:v>90.549308145659381</c:v>
                </c:pt>
                <c:pt idx="385">
                  <c:v>89.50279675327694</c:v>
                </c:pt>
                <c:pt idx="386">
                  <c:v>94.021160494247283</c:v>
                </c:pt>
                <c:pt idx="387">
                  <c:v>92.54196706812219</c:v>
                </c:pt>
                <c:pt idx="388">
                  <c:v>98.086196418321734</c:v>
                </c:pt>
                <c:pt idx="389">
                  <c:v>91.156589382648392</c:v>
                </c:pt>
                <c:pt idx="390">
                  <c:v>93.738868682923908</c:v>
                </c:pt>
                <c:pt idx="391">
                  <c:v>94.442020932345187</c:v>
                </c:pt>
                <c:pt idx="392">
                  <c:v>95.628044760109503</c:v>
                </c:pt>
                <c:pt idx="393">
                  <c:v>91.220976468452093</c:v>
                </c:pt>
                <c:pt idx="394">
                  <c:v>91.967959289310826</c:v>
                </c:pt>
                <c:pt idx="395">
                  <c:v>91.623574627640991</c:v>
                </c:pt>
                <c:pt idx="396">
                  <c:v>91.600925740753837</c:v>
                </c:pt>
                <c:pt idx="397">
                  <c:v>94.23626572308126</c:v>
                </c:pt>
                <c:pt idx="398">
                  <c:v>93.92110593946893</c:v>
                </c:pt>
                <c:pt idx="399">
                  <c:v>94.09609995008843</c:v>
                </c:pt>
                <c:pt idx="400">
                  <c:v>93.383388420012352</c:v>
                </c:pt>
                <c:pt idx="401">
                  <c:v>94.513804118427501</c:v>
                </c:pt>
                <c:pt idx="402">
                  <c:v>94.313101841298575</c:v>
                </c:pt>
                <c:pt idx="403">
                  <c:v>92.715994196157624</c:v>
                </c:pt>
                <c:pt idx="404">
                  <c:v>91.920165097159895</c:v>
                </c:pt>
                <c:pt idx="405">
                  <c:v>92.202249226041829</c:v>
                </c:pt>
                <c:pt idx="406">
                  <c:v>92.547789866678059</c:v>
                </c:pt>
                <c:pt idx="407">
                  <c:v>90.745702958614046</c:v>
                </c:pt>
                <c:pt idx="408">
                  <c:v>91.434796035481796</c:v>
                </c:pt>
                <c:pt idx="409">
                  <c:v>90.037406654062991</c:v>
                </c:pt>
                <c:pt idx="410">
                  <c:v>92.010631492404968</c:v>
                </c:pt>
                <c:pt idx="411">
                  <c:v>91.449658047485016</c:v>
                </c:pt>
                <c:pt idx="412">
                  <c:v>89.444467652675186</c:v>
                </c:pt>
                <c:pt idx="413">
                  <c:v>90.827502321029741</c:v>
                </c:pt>
                <c:pt idx="414">
                  <c:v>89.956855614290362</c:v>
                </c:pt>
                <c:pt idx="415">
                  <c:v>90.605726241409613</c:v>
                </c:pt>
                <c:pt idx="416">
                  <c:v>90.09380388974779</c:v>
                </c:pt>
                <c:pt idx="417">
                  <c:v>88.250336266659133</c:v>
                </c:pt>
                <c:pt idx="418">
                  <c:v>85.815922063135474</c:v>
                </c:pt>
                <c:pt idx="419">
                  <c:v>85.923636647342349</c:v>
                </c:pt>
                <c:pt idx="420">
                  <c:v>84.317276752688898</c:v>
                </c:pt>
                <c:pt idx="421">
                  <c:v>86.846568350440748</c:v>
                </c:pt>
                <c:pt idx="422">
                  <c:v>85.927144881649852</c:v>
                </c:pt>
                <c:pt idx="423">
                  <c:v>87.310957730579503</c:v>
                </c:pt>
                <c:pt idx="424">
                  <c:v>83.1665356524055</c:v>
                </c:pt>
                <c:pt idx="425">
                  <c:v>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69E-4788-95B5-FAD5663EAE90}"/>
            </c:ext>
          </c:extLst>
        </c:ser>
        <c:ser>
          <c:idx val="1"/>
          <c:order val="1"/>
          <c:tx>
            <c:v>2012-2016</c:v>
          </c:tx>
          <c:spPr>
            <a:ln w="12700">
              <a:solidFill>
                <a:srgbClr val="C00000"/>
              </a:solidFill>
              <a:prstDash val="solid"/>
            </a:ln>
          </c:spPr>
          <c:marker>
            <c:symbol val="square"/>
            <c:size val="5"/>
            <c:spPr>
              <a:solidFill>
                <a:srgbClr val="C00000"/>
              </a:solidFill>
              <a:ln>
                <a:solidFill>
                  <a:srgbClr val="FF00FF"/>
                </a:solidFill>
                <a:prstDash val="solid"/>
              </a:ln>
            </c:spPr>
          </c:marker>
          <c:cat>
            <c:strRef>
              <c:f>'[1]Сравнение 1и2 '!$C$2:$C$427</c:f>
              <c:strCache>
                <c:ptCount val="426"/>
                <c:pt idx="0">
                  <c:v>-11-01</c:v>
                </c:pt>
                <c:pt idx="1">
                  <c:v>-11-02</c:v>
                </c:pt>
                <c:pt idx="2">
                  <c:v>-11-03</c:v>
                </c:pt>
                <c:pt idx="3">
                  <c:v>-11-04</c:v>
                </c:pt>
                <c:pt idx="4">
                  <c:v>-11-05</c:v>
                </c:pt>
                <c:pt idx="5">
                  <c:v>-11-06</c:v>
                </c:pt>
                <c:pt idx="6">
                  <c:v>-11-07</c:v>
                </c:pt>
                <c:pt idx="7">
                  <c:v>-11-08</c:v>
                </c:pt>
                <c:pt idx="8">
                  <c:v>-11-09</c:v>
                </c:pt>
                <c:pt idx="9">
                  <c:v>-11-10</c:v>
                </c:pt>
                <c:pt idx="10">
                  <c:v>-11-11</c:v>
                </c:pt>
                <c:pt idx="11">
                  <c:v>-11-12</c:v>
                </c:pt>
                <c:pt idx="12">
                  <c:v>-11-13</c:v>
                </c:pt>
                <c:pt idx="13">
                  <c:v>-11-14</c:v>
                </c:pt>
                <c:pt idx="14">
                  <c:v>-11-15</c:v>
                </c:pt>
                <c:pt idx="15">
                  <c:v>-11-16</c:v>
                </c:pt>
                <c:pt idx="16">
                  <c:v>-11-17</c:v>
                </c:pt>
                <c:pt idx="17">
                  <c:v>-11-18</c:v>
                </c:pt>
                <c:pt idx="18">
                  <c:v>-11-19</c:v>
                </c:pt>
                <c:pt idx="19">
                  <c:v>-11-20</c:v>
                </c:pt>
                <c:pt idx="20">
                  <c:v>-11-21</c:v>
                </c:pt>
                <c:pt idx="21">
                  <c:v>-11-22</c:v>
                </c:pt>
                <c:pt idx="22">
                  <c:v>-11-23</c:v>
                </c:pt>
                <c:pt idx="23">
                  <c:v>-11-24</c:v>
                </c:pt>
                <c:pt idx="24">
                  <c:v>-11-25</c:v>
                </c:pt>
                <c:pt idx="25">
                  <c:v>-11-26</c:v>
                </c:pt>
                <c:pt idx="26">
                  <c:v>-11-27</c:v>
                </c:pt>
                <c:pt idx="27">
                  <c:v>-11-28</c:v>
                </c:pt>
                <c:pt idx="28">
                  <c:v>-11-29</c:v>
                </c:pt>
                <c:pt idx="29">
                  <c:v>-11-30</c:v>
                </c:pt>
                <c:pt idx="30">
                  <c:v>-12-01</c:v>
                </c:pt>
                <c:pt idx="31">
                  <c:v>-12-02</c:v>
                </c:pt>
                <c:pt idx="32">
                  <c:v>-12-03</c:v>
                </c:pt>
                <c:pt idx="33">
                  <c:v>-12-04</c:v>
                </c:pt>
                <c:pt idx="34">
                  <c:v>-12-05</c:v>
                </c:pt>
                <c:pt idx="35">
                  <c:v>-12-06</c:v>
                </c:pt>
                <c:pt idx="36">
                  <c:v>-12-07</c:v>
                </c:pt>
                <c:pt idx="37">
                  <c:v>-12-08</c:v>
                </c:pt>
                <c:pt idx="38">
                  <c:v>-12-09</c:v>
                </c:pt>
                <c:pt idx="39">
                  <c:v>-12-10</c:v>
                </c:pt>
                <c:pt idx="40">
                  <c:v>-12-11</c:v>
                </c:pt>
                <c:pt idx="41">
                  <c:v>-12-12</c:v>
                </c:pt>
                <c:pt idx="42">
                  <c:v>-12-13</c:v>
                </c:pt>
                <c:pt idx="43">
                  <c:v>-12-14</c:v>
                </c:pt>
                <c:pt idx="44">
                  <c:v>-12-15</c:v>
                </c:pt>
                <c:pt idx="45">
                  <c:v>-12-16</c:v>
                </c:pt>
                <c:pt idx="46">
                  <c:v>-12-17</c:v>
                </c:pt>
                <c:pt idx="47">
                  <c:v>-12-18</c:v>
                </c:pt>
                <c:pt idx="48">
                  <c:v>-12-19</c:v>
                </c:pt>
                <c:pt idx="49">
                  <c:v>-12-20</c:v>
                </c:pt>
                <c:pt idx="50">
                  <c:v>-12-21</c:v>
                </c:pt>
                <c:pt idx="51">
                  <c:v>-12-22</c:v>
                </c:pt>
                <c:pt idx="52">
                  <c:v>-12-23</c:v>
                </c:pt>
                <c:pt idx="53">
                  <c:v>-12-24</c:v>
                </c:pt>
                <c:pt idx="54">
                  <c:v>-12-25</c:v>
                </c:pt>
                <c:pt idx="55">
                  <c:v>-12-26</c:v>
                </c:pt>
                <c:pt idx="56">
                  <c:v>-12-27</c:v>
                </c:pt>
                <c:pt idx="57">
                  <c:v>-12-28</c:v>
                </c:pt>
                <c:pt idx="58">
                  <c:v>-12-29</c:v>
                </c:pt>
                <c:pt idx="59">
                  <c:v>-12-30</c:v>
                </c:pt>
                <c:pt idx="60">
                  <c:v>-12-31</c:v>
                </c:pt>
                <c:pt idx="61">
                  <c:v>-01-01</c:v>
                </c:pt>
                <c:pt idx="62">
                  <c:v>-01-02</c:v>
                </c:pt>
                <c:pt idx="63">
                  <c:v>-01-03</c:v>
                </c:pt>
                <c:pt idx="64">
                  <c:v>-01-04</c:v>
                </c:pt>
                <c:pt idx="65">
                  <c:v>-01-05</c:v>
                </c:pt>
                <c:pt idx="66">
                  <c:v>-01-06</c:v>
                </c:pt>
                <c:pt idx="67">
                  <c:v>-01-07</c:v>
                </c:pt>
                <c:pt idx="68">
                  <c:v>-01-08</c:v>
                </c:pt>
                <c:pt idx="69">
                  <c:v>-01-09</c:v>
                </c:pt>
                <c:pt idx="70">
                  <c:v>-01-10</c:v>
                </c:pt>
                <c:pt idx="71">
                  <c:v>-01-11</c:v>
                </c:pt>
                <c:pt idx="72">
                  <c:v>-01-12</c:v>
                </c:pt>
                <c:pt idx="73">
                  <c:v>-01-13</c:v>
                </c:pt>
                <c:pt idx="74">
                  <c:v>-01-14</c:v>
                </c:pt>
                <c:pt idx="75">
                  <c:v>-01-15</c:v>
                </c:pt>
                <c:pt idx="76">
                  <c:v>-01-16</c:v>
                </c:pt>
                <c:pt idx="77">
                  <c:v>-01-17</c:v>
                </c:pt>
                <c:pt idx="78">
                  <c:v>-01-18</c:v>
                </c:pt>
                <c:pt idx="79">
                  <c:v>-01-19</c:v>
                </c:pt>
                <c:pt idx="80">
                  <c:v>-01-20</c:v>
                </c:pt>
                <c:pt idx="81">
                  <c:v>-01-21</c:v>
                </c:pt>
                <c:pt idx="82">
                  <c:v>-01-22</c:v>
                </c:pt>
                <c:pt idx="83">
                  <c:v>-01-23</c:v>
                </c:pt>
                <c:pt idx="84">
                  <c:v>-01-24</c:v>
                </c:pt>
                <c:pt idx="85">
                  <c:v>-01-25</c:v>
                </c:pt>
                <c:pt idx="86">
                  <c:v>-01-26</c:v>
                </c:pt>
                <c:pt idx="87">
                  <c:v>-01-27</c:v>
                </c:pt>
                <c:pt idx="88">
                  <c:v>-01-28</c:v>
                </c:pt>
                <c:pt idx="89">
                  <c:v>-01-29</c:v>
                </c:pt>
                <c:pt idx="90">
                  <c:v>-01-30</c:v>
                </c:pt>
                <c:pt idx="91">
                  <c:v>-01-31</c:v>
                </c:pt>
                <c:pt idx="92">
                  <c:v>-02-01</c:v>
                </c:pt>
                <c:pt idx="93">
                  <c:v>-02-02</c:v>
                </c:pt>
                <c:pt idx="94">
                  <c:v>-02-03</c:v>
                </c:pt>
                <c:pt idx="95">
                  <c:v>-02-04</c:v>
                </c:pt>
                <c:pt idx="96">
                  <c:v>-02-05</c:v>
                </c:pt>
                <c:pt idx="97">
                  <c:v>-02-06</c:v>
                </c:pt>
                <c:pt idx="98">
                  <c:v>-02-07</c:v>
                </c:pt>
                <c:pt idx="99">
                  <c:v>-02-08</c:v>
                </c:pt>
                <c:pt idx="100">
                  <c:v>-02-09</c:v>
                </c:pt>
                <c:pt idx="101">
                  <c:v>-02-10</c:v>
                </c:pt>
                <c:pt idx="102">
                  <c:v>-02-11</c:v>
                </c:pt>
                <c:pt idx="103">
                  <c:v>-02-12</c:v>
                </c:pt>
                <c:pt idx="104">
                  <c:v>-02-13</c:v>
                </c:pt>
                <c:pt idx="105">
                  <c:v>-02-14</c:v>
                </c:pt>
                <c:pt idx="106">
                  <c:v>-02-16</c:v>
                </c:pt>
                <c:pt idx="107">
                  <c:v>-02-17</c:v>
                </c:pt>
                <c:pt idx="108">
                  <c:v>-02-18</c:v>
                </c:pt>
                <c:pt idx="109">
                  <c:v>-02-19</c:v>
                </c:pt>
                <c:pt idx="110">
                  <c:v>-02-20</c:v>
                </c:pt>
                <c:pt idx="111">
                  <c:v>-02-21</c:v>
                </c:pt>
                <c:pt idx="112">
                  <c:v>-02-22</c:v>
                </c:pt>
                <c:pt idx="113">
                  <c:v>-02-23</c:v>
                </c:pt>
                <c:pt idx="114">
                  <c:v>-02-24</c:v>
                </c:pt>
                <c:pt idx="115">
                  <c:v>-02-25</c:v>
                </c:pt>
                <c:pt idx="116">
                  <c:v>-02-26</c:v>
                </c:pt>
                <c:pt idx="117">
                  <c:v>-02-27</c:v>
                </c:pt>
                <c:pt idx="118">
                  <c:v>-02-28</c:v>
                </c:pt>
                <c:pt idx="119">
                  <c:v>-03-01</c:v>
                </c:pt>
                <c:pt idx="120">
                  <c:v>-03-02</c:v>
                </c:pt>
                <c:pt idx="121">
                  <c:v>-03-03</c:v>
                </c:pt>
                <c:pt idx="122">
                  <c:v>-03-04</c:v>
                </c:pt>
                <c:pt idx="123">
                  <c:v>-03-05</c:v>
                </c:pt>
                <c:pt idx="124">
                  <c:v>-03-06</c:v>
                </c:pt>
                <c:pt idx="125">
                  <c:v>-03-07</c:v>
                </c:pt>
                <c:pt idx="126">
                  <c:v>-03-08</c:v>
                </c:pt>
                <c:pt idx="127">
                  <c:v>-03-09</c:v>
                </c:pt>
                <c:pt idx="128">
                  <c:v>-03-10</c:v>
                </c:pt>
                <c:pt idx="129">
                  <c:v>-03-11</c:v>
                </c:pt>
                <c:pt idx="130">
                  <c:v>-03-12</c:v>
                </c:pt>
                <c:pt idx="131">
                  <c:v>-03-13</c:v>
                </c:pt>
                <c:pt idx="132">
                  <c:v>-03-14</c:v>
                </c:pt>
                <c:pt idx="133">
                  <c:v>-03-15</c:v>
                </c:pt>
                <c:pt idx="134">
                  <c:v>-03-16</c:v>
                </c:pt>
                <c:pt idx="135">
                  <c:v>-03-17</c:v>
                </c:pt>
                <c:pt idx="136">
                  <c:v>-03-18</c:v>
                </c:pt>
                <c:pt idx="137">
                  <c:v>-03-19</c:v>
                </c:pt>
                <c:pt idx="138">
                  <c:v>-03-20</c:v>
                </c:pt>
                <c:pt idx="139">
                  <c:v>-03-21</c:v>
                </c:pt>
                <c:pt idx="140">
                  <c:v>-03-22</c:v>
                </c:pt>
                <c:pt idx="141">
                  <c:v>-03-23</c:v>
                </c:pt>
                <c:pt idx="142">
                  <c:v>-03-24</c:v>
                </c:pt>
                <c:pt idx="143">
                  <c:v>-03-25</c:v>
                </c:pt>
                <c:pt idx="144">
                  <c:v>-03-26</c:v>
                </c:pt>
                <c:pt idx="145">
                  <c:v>-03-27</c:v>
                </c:pt>
                <c:pt idx="146">
                  <c:v>-03-28</c:v>
                </c:pt>
                <c:pt idx="147">
                  <c:v>-03-29</c:v>
                </c:pt>
                <c:pt idx="148">
                  <c:v>-03-30</c:v>
                </c:pt>
                <c:pt idx="149">
                  <c:v>-03-31</c:v>
                </c:pt>
                <c:pt idx="150">
                  <c:v>-04-01</c:v>
                </c:pt>
                <c:pt idx="151">
                  <c:v>-04-02</c:v>
                </c:pt>
                <c:pt idx="152">
                  <c:v>-04-03</c:v>
                </c:pt>
                <c:pt idx="153">
                  <c:v>-04-04</c:v>
                </c:pt>
                <c:pt idx="154">
                  <c:v>-04-05</c:v>
                </c:pt>
                <c:pt idx="155">
                  <c:v>-04-06</c:v>
                </c:pt>
                <c:pt idx="156">
                  <c:v>-04-07</c:v>
                </c:pt>
                <c:pt idx="157">
                  <c:v>-04-08</c:v>
                </c:pt>
                <c:pt idx="158">
                  <c:v>-04-09</c:v>
                </c:pt>
                <c:pt idx="159">
                  <c:v>-04-10</c:v>
                </c:pt>
                <c:pt idx="160">
                  <c:v>-04-11</c:v>
                </c:pt>
                <c:pt idx="161">
                  <c:v>-04-12</c:v>
                </c:pt>
                <c:pt idx="162">
                  <c:v>-04-13</c:v>
                </c:pt>
                <c:pt idx="163">
                  <c:v>-04-14</c:v>
                </c:pt>
                <c:pt idx="164">
                  <c:v>-04-15</c:v>
                </c:pt>
                <c:pt idx="165">
                  <c:v>-04-16</c:v>
                </c:pt>
                <c:pt idx="166">
                  <c:v>-04-17</c:v>
                </c:pt>
                <c:pt idx="167">
                  <c:v>-04-18</c:v>
                </c:pt>
                <c:pt idx="168">
                  <c:v>-04-19</c:v>
                </c:pt>
                <c:pt idx="169">
                  <c:v>-04-20</c:v>
                </c:pt>
                <c:pt idx="170">
                  <c:v>-04-21</c:v>
                </c:pt>
                <c:pt idx="171">
                  <c:v>-04-22</c:v>
                </c:pt>
                <c:pt idx="172">
                  <c:v>-04-23</c:v>
                </c:pt>
                <c:pt idx="173">
                  <c:v>-04-24</c:v>
                </c:pt>
                <c:pt idx="174">
                  <c:v>-04-25</c:v>
                </c:pt>
                <c:pt idx="175">
                  <c:v>-04-26</c:v>
                </c:pt>
                <c:pt idx="176">
                  <c:v>-04-27</c:v>
                </c:pt>
                <c:pt idx="177">
                  <c:v>-04-28</c:v>
                </c:pt>
                <c:pt idx="178">
                  <c:v>-04-29</c:v>
                </c:pt>
                <c:pt idx="179">
                  <c:v>-04-30</c:v>
                </c:pt>
                <c:pt idx="180">
                  <c:v>-05-01</c:v>
                </c:pt>
                <c:pt idx="181">
                  <c:v>-05-02</c:v>
                </c:pt>
                <c:pt idx="182">
                  <c:v>-05-03</c:v>
                </c:pt>
                <c:pt idx="183">
                  <c:v>-05-04</c:v>
                </c:pt>
                <c:pt idx="184">
                  <c:v>-05-05</c:v>
                </c:pt>
                <c:pt idx="185">
                  <c:v>-05-06</c:v>
                </c:pt>
                <c:pt idx="186">
                  <c:v>-05-07</c:v>
                </c:pt>
                <c:pt idx="187">
                  <c:v>-05-08</c:v>
                </c:pt>
                <c:pt idx="188">
                  <c:v>-05-09</c:v>
                </c:pt>
                <c:pt idx="189">
                  <c:v>-05-10</c:v>
                </c:pt>
                <c:pt idx="190">
                  <c:v>-05-11</c:v>
                </c:pt>
                <c:pt idx="191">
                  <c:v>-05-12</c:v>
                </c:pt>
                <c:pt idx="192">
                  <c:v>-05-13</c:v>
                </c:pt>
                <c:pt idx="193">
                  <c:v>-05-14</c:v>
                </c:pt>
                <c:pt idx="194">
                  <c:v>-05-15</c:v>
                </c:pt>
                <c:pt idx="195">
                  <c:v>-05-16</c:v>
                </c:pt>
                <c:pt idx="196">
                  <c:v>-05-17</c:v>
                </c:pt>
                <c:pt idx="197">
                  <c:v>-05-18</c:v>
                </c:pt>
                <c:pt idx="198">
                  <c:v>-05-19</c:v>
                </c:pt>
                <c:pt idx="199">
                  <c:v>-05-20</c:v>
                </c:pt>
                <c:pt idx="200">
                  <c:v>-05-21</c:v>
                </c:pt>
                <c:pt idx="201">
                  <c:v>-05-22</c:v>
                </c:pt>
                <c:pt idx="202">
                  <c:v>-05-23</c:v>
                </c:pt>
                <c:pt idx="203">
                  <c:v>-05-24</c:v>
                </c:pt>
                <c:pt idx="204">
                  <c:v>-05-25</c:v>
                </c:pt>
                <c:pt idx="205">
                  <c:v>-05-26</c:v>
                </c:pt>
                <c:pt idx="206">
                  <c:v>-05-27</c:v>
                </c:pt>
                <c:pt idx="207">
                  <c:v>-05-28</c:v>
                </c:pt>
                <c:pt idx="208">
                  <c:v>-05-29</c:v>
                </c:pt>
                <c:pt idx="209">
                  <c:v>-05-30</c:v>
                </c:pt>
                <c:pt idx="210">
                  <c:v>-05-31</c:v>
                </c:pt>
                <c:pt idx="211">
                  <c:v>-06-01</c:v>
                </c:pt>
                <c:pt idx="212">
                  <c:v>-06-02</c:v>
                </c:pt>
                <c:pt idx="213">
                  <c:v>-06-03</c:v>
                </c:pt>
                <c:pt idx="214">
                  <c:v>-06-04</c:v>
                </c:pt>
                <c:pt idx="215">
                  <c:v>-06-05</c:v>
                </c:pt>
                <c:pt idx="216">
                  <c:v>-06-06</c:v>
                </c:pt>
                <c:pt idx="217">
                  <c:v>-06-07</c:v>
                </c:pt>
                <c:pt idx="218">
                  <c:v>-06-08</c:v>
                </c:pt>
                <c:pt idx="219">
                  <c:v>-06-09</c:v>
                </c:pt>
                <c:pt idx="220">
                  <c:v>-06-10</c:v>
                </c:pt>
                <c:pt idx="221">
                  <c:v>-06-11</c:v>
                </c:pt>
                <c:pt idx="222">
                  <c:v>-06-12</c:v>
                </c:pt>
                <c:pt idx="223">
                  <c:v>-06-13</c:v>
                </c:pt>
                <c:pt idx="224">
                  <c:v>-06-14</c:v>
                </c:pt>
                <c:pt idx="225">
                  <c:v>-06-15</c:v>
                </c:pt>
                <c:pt idx="226">
                  <c:v>-06-16</c:v>
                </c:pt>
                <c:pt idx="227">
                  <c:v>-06-17</c:v>
                </c:pt>
                <c:pt idx="228">
                  <c:v>-06-18</c:v>
                </c:pt>
                <c:pt idx="229">
                  <c:v>-06-19</c:v>
                </c:pt>
                <c:pt idx="230">
                  <c:v>-06-20</c:v>
                </c:pt>
                <c:pt idx="231">
                  <c:v>-06-21</c:v>
                </c:pt>
                <c:pt idx="232">
                  <c:v>-06-22</c:v>
                </c:pt>
                <c:pt idx="233">
                  <c:v>-06-23</c:v>
                </c:pt>
                <c:pt idx="234">
                  <c:v>-06-24</c:v>
                </c:pt>
                <c:pt idx="235">
                  <c:v>-06-25</c:v>
                </c:pt>
                <c:pt idx="236">
                  <c:v>-06-26</c:v>
                </c:pt>
                <c:pt idx="237">
                  <c:v>-06-27</c:v>
                </c:pt>
                <c:pt idx="238">
                  <c:v>-06-28</c:v>
                </c:pt>
                <c:pt idx="239">
                  <c:v>-06-29</c:v>
                </c:pt>
                <c:pt idx="240">
                  <c:v>-06-30</c:v>
                </c:pt>
                <c:pt idx="241">
                  <c:v>-07-01</c:v>
                </c:pt>
                <c:pt idx="242">
                  <c:v>-07-02</c:v>
                </c:pt>
                <c:pt idx="243">
                  <c:v>-07-03</c:v>
                </c:pt>
                <c:pt idx="244">
                  <c:v>-07-04</c:v>
                </c:pt>
                <c:pt idx="245">
                  <c:v>-07-05</c:v>
                </c:pt>
                <c:pt idx="246">
                  <c:v>-07-06</c:v>
                </c:pt>
                <c:pt idx="247">
                  <c:v>-07-07</c:v>
                </c:pt>
                <c:pt idx="248">
                  <c:v>-07-08</c:v>
                </c:pt>
                <c:pt idx="249">
                  <c:v>-07-09</c:v>
                </c:pt>
                <c:pt idx="250">
                  <c:v>-07-10</c:v>
                </c:pt>
                <c:pt idx="251">
                  <c:v>-07-11</c:v>
                </c:pt>
                <c:pt idx="252">
                  <c:v>-07-12</c:v>
                </c:pt>
                <c:pt idx="253">
                  <c:v>-07-13</c:v>
                </c:pt>
                <c:pt idx="254">
                  <c:v>-07-14</c:v>
                </c:pt>
                <c:pt idx="255">
                  <c:v>-07-15</c:v>
                </c:pt>
                <c:pt idx="256">
                  <c:v>-07-16</c:v>
                </c:pt>
                <c:pt idx="257">
                  <c:v>-07-17</c:v>
                </c:pt>
                <c:pt idx="258">
                  <c:v>-07-18</c:v>
                </c:pt>
                <c:pt idx="259">
                  <c:v>-07-19</c:v>
                </c:pt>
                <c:pt idx="260">
                  <c:v>-07-20</c:v>
                </c:pt>
                <c:pt idx="261">
                  <c:v>-07-21</c:v>
                </c:pt>
                <c:pt idx="262">
                  <c:v>-07-22</c:v>
                </c:pt>
                <c:pt idx="263">
                  <c:v>-07-23</c:v>
                </c:pt>
                <c:pt idx="264">
                  <c:v>-07-24</c:v>
                </c:pt>
                <c:pt idx="265">
                  <c:v>-07-25</c:v>
                </c:pt>
                <c:pt idx="266">
                  <c:v>-07-26</c:v>
                </c:pt>
                <c:pt idx="267">
                  <c:v>-07-27</c:v>
                </c:pt>
                <c:pt idx="268">
                  <c:v>-07-28</c:v>
                </c:pt>
                <c:pt idx="269">
                  <c:v>-07-29</c:v>
                </c:pt>
                <c:pt idx="270">
                  <c:v>-07-30</c:v>
                </c:pt>
                <c:pt idx="271">
                  <c:v>-07-31</c:v>
                </c:pt>
                <c:pt idx="272">
                  <c:v>-08-01</c:v>
                </c:pt>
                <c:pt idx="273">
                  <c:v>-08-02</c:v>
                </c:pt>
                <c:pt idx="274">
                  <c:v>-08-03</c:v>
                </c:pt>
                <c:pt idx="275">
                  <c:v>-08-04</c:v>
                </c:pt>
                <c:pt idx="276">
                  <c:v>-08-05</c:v>
                </c:pt>
                <c:pt idx="277">
                  <c:v>-08-06</c:v>
                </c:pt>
                <c:pt idx="278">
                  <c:v>-08-07</c:v>
                </c:pt>
                <c:pt idx="279">
                  <c:v>-08-08</c:v>
                </c:pt>
                <c:pt idx="280">
                  <c:v>-08-09</c:v>
                </c:pt>
                <c:pt idx="281">
                  <c:v>-08-10</c:v>
                </c:pt>
                <c:pt idx="282">
                  <c:v>-08-11</c:v>
                </c:pt>
                <c:pt idx="283">
                  <c:v>-08-12</c:v>
                </c:pt>
                <c:pt idx="284">
                  <c:v>-08-13</c:v>
                </c:pt>
                <c:pt idx="285">
                  <c:v>-08-14</c:v>
                </c:pt>
                <c:pt idx="286">
                  <c:v>-08-15</c:v>
                </c:pt>
                <c:pt idx="287">
                  <c:v>-08-16</c:v>
                </c:pt>
                <c:pt idx="288">
                  <c:v>-08-17</c:v>
                </c:pt>
                <c:pt idx="289">
                  <c:v>-08-18</c:v>
                </c:pt>
                <c:pt idx="290">
                  <c:v>-08-19</c:v>
                </c:pt>
                <c:pt idx="291">
                  <c:v>-08-20</c:v>
                </c:pt>
                <c:pt idx="292">
                  <c:v>-08-21</c:v>
                </c:pt>
                <c:pt idx="293">
                  <c:v>-08-22</c:v>
                </c:pt>
                <c:pt idx="294">
                  <c:v>-08-23</c:v>
                </c:pt>
                <c:pt idx="295">
                  <c:v>-08-24</c:v>
                </c:pt>
                <c:pt idx="296">
                  <c:v>-08-25</c:v>
                </c:pt>
                <c:pt idx="297">
                  <c:v>-08-26</c:v>
                </c:pt>
                <c:pt idx="298">
                  <c:v>-08-27</c:v>
                </c:pt>
                <c:pt idx="299">
                  <c:v>-08-28</c:v>
                </c:pt>
                <c:pt idx="300">
                  <c:v>-08-29</c:v>
                </c:pt>
                <c:pt idx="301">
                  <c:v>-08-30</c:v>
                </c:pt>
                <c:pt idx="302">
                  <c:v>-08-31</c:v>
                </c:pt>
                <c:pt idx="303">
                  <c:v>-09-01</c:v>
                </c:pt>
                <c:pt idx="304">
                  <c:v>-09-02</c:v>
                </c:pt>
                <c:pt idx="305">
                  <c:v>-09-03</c:v>
                </c:pt>
                <c:pt idx="306">
                  <c:v>-09-04</c:v>
                </c:pt>
                <c:pt idx="307">
                  <c:v>-09-05</c:v>
                </c:pt>
                <c:pt idx="308">
                  <c:v>-09-06</c:v>
                </c:pt>
                <c:pt idx="309">
                  <c:v>-09-07</c:v>
                </c:pt>
                <c:pt idx="310">
                  <c:v>-09-08</c:v>
                </c:pt>
                <c:pt idx="311">
                  <c:v>-09-09</c:v>
                </c:pt>
                <c:pt idx="312">
                  <c:v>-09-10</c:v>
                </c:pt>
                <c:pt idx="313">
                  <c:v>-09-11</c:v>
                </c:pt>
                <c:pt idx="314">
                  <c:v>-09-12</c:v>
                </c:pt>
                <c:pt idx="315">
                  <c:v>-09-13</c:v>
                </c:pt>
                <c:pt idx="316">
                  <c:v>-09-14</c:v>
                </c:pt>
                <c:pt idx="317">
                  <c:v>-09-15</c:v>
                </c:pt>
                <c:pt idx="318">
                  <c:v>-09-16</c:v>
                </c:pt>
                <c:pt idx="319">
                  <c:v>-09-17</c:v>
                </c:pt>
                <c:pt idx="320">
                  <c:v>-09-18</c:v>
                </c:pt>
                <c:pt idx="321">
                  <c:v>-09-19</c:v>
                </c:pt>
                <c:pt idx="322">
                  <c:v>-09-20</c:v>
                </c:pt>
                <c:pt idx="323">
                  <c:v>-09-21</c:v>
                </c:pt>
                <c:pt idx="324">
                  <c:v>-09-22</c:v>
                </c:pt>
                <c:pt idx="325">
                  <c:v>-09-23</c:v>
                </c:pt>
                <c:pt idx="326">
                  <c:v>-09-24</c:v>
                </c:pt>
                <c:pt idx="327">
                  <c:v>-09-25</c:v>
                </c:pt>
                <c:pt idx="328">
                  <c:v>-09-26</c:v>
                </c:pt>
                <c:pt idx="329">
                  <c:v>-09-27</c:v>
                </c:pt>
                <c:pt idx="330">
                  <c:v>-09-28</c:v>
                </c:pt>
                <c:pt idx="331">
                  <c:v>-09-29</c:v>
                </c:pt>
                <c:pt idx="332">
                  <c:v>-09-30</c:v>
                </c:pt>
                <c:pt idx="333">
                  <c:v>-10-01</c:v>
                </c:pt>
                <c:pt idx="334">
                  <c:v>-10-02</c:v>
                </c:pt>
                <c:pt idx="335">
                  <c:v>-10-03</c:v>
                </c:pt>
                <c:pt idx="336">
                  <c:v>-10-04</c:v>
                </c:pt>
                <c:pt idx="337">
                  <c:v>-10-05</c:v>
                </c:pt>
                <c:pt idx="338">
                  <c:v>-10-06</c:v>
                </c:pt>
                <c:pt idx="339">
                  <c:v>-10-07</c:v>
                </c:pt>
                <c:pt idx="340">
                  <c:v>-10-08</c:v>
                </c:pt>
                <c:pt idx="341">
                  <c:v>-10-09</c:v>
                </c:pt>
                <c:pt idx="342">
                  <c:v>-10-10</c:v>
                </c:pt>
                <c:pt idx="343">
                  <c:v>-10-11</c:v>
                </c:pt>
                <c:pt idx="344">
                  <c:v>-10-12</c:v>
                </c:pt>
                <c:pt idx="345">
                  <c:v>-10-13</c:v>
                </c:pt>
                <c:pt idx="346">
                  <c:v>-10-14</c:v>
                </c:pt>
                <c:pt idx="347">
                  <c:v>-10-15</c:v>
                </c:pt>
                <c:pt idx="348">
                  <c:v>-10-16</c:v>
                </c:pt>
                <c:pt idx="349">
                  <c:v>-10-17</c:v>
                </c:pt>
                <c:pt idx="350">
                  <c:v>-10-18</c:v>
                </c:pt>
                <c:pt idx="351">
                  <c:v>-10-19</c:v>
                </c:pt>
                <c:pt idx="352">
                  <c:v>-10-20</c:v>
                </c:pt>
                <c:pt idx="353">
                  <c:v>-10-21</c:v>
                </c:pt>
                <c:pt idx="354">
                  <c:v>-10-22</c:v>
                </c:pt>
                <c:pt idx="355">
                  <c:v>-10-23</c:v>
                </c:pt>
                <c:pt idx="356">
                  <c:v>-10-24</c:v>
                </c:pt>
                <c:pt idx="357">
                  <c:v>-10-25</c:v>
                </c:pt>
                <c:pt idx="358">
                  <c:v>-10-26</c:v>
                </c:pt>
                <c:pt idx="359">
                  <c:v>-10-27</c:v>
                </c:pt>
                <c:pt idx="360">
                  <c:v>-10-28</c:v>
                </c:pt>
                <c:pt idx="361">
                  <c:v>-10-29</c:v>
                </c:pt>
                <c:pt idx="362">
                  <c:v>-10-30</c:v>
                </c:pt>
                <c:pt idx="363">
                  <c:v>-10-31</c:v>
                </c:pt>
                <c:pt idx="364">
                  <c:v>-11-01</c:v>
                </c:pt>
                <c:pt idx="365">
                  <c:v>-11-02</c:v>
                </c:pt>
                <c:pt idx="366">
                  <c:v>-11-03</c:v>
                </c:pt>
                <c:pt idx="367">
                  <c:v>-11-04</c:v>
                </c:pt>
                <c:pt idx="368">
                  <c:v>-11-05</c:v>
                </c:pt>
                <c:pt idx="369">
                  <c:v>-11-06</c:v>
                </c:pt>
                <c:pt idx="370">
                  <c:v>-11-07</c:v>
                </c:pt>
                <c:pt idx="371">
                  <c:v>-11-08</c:v>
                </c:pt>
                <c:pt idx="372">
                  <c:v>-11-09</c:v>
                </c:pt>
                <c:pt idx="373">
                  <c:v>-11-10</c:v>
                </c:pt>
                <c:pt idx="374">
                  <c:v>-11-11</c:v>
                </c:pt>
                <c:pt idx="375">
                  <c:v>-11-12</c:v>
                </c:pt>
                <c:pt idx="376">
                  <c:v>-11-13</c:v>
                </c:pt>
                <c:pt idx="377">
                  <c:v>-11-14</c:v>
                </c:pt>
                <c:pt idx="378">
                  <c:v>-11-15</c:v>
                </c:pt>
                <c:pt idx="379">
                  <c:v>-11-16</c:v>
                </c:pt>
                <c:pt idx="380">
                  <c:v>-11-17</c:v>
                </c:pt>
                <c:pt idx="381">
                  <c:v>-11-18</c:v>
                </c:pt>
                <c:pt idx="382">
                  <c:v>-11-19</c:v>
                </c:pt>
                <c:pt idx="383">
                  <c:v>-11-20</c:v>
                </c:pt>
                <c:pt idx="384">
                  <c:v>-11-21</c:v>
                </c:pt>
                <c:pt idx="385">
                  <c:v>-11-22</c:v>
                </c:pt>
                <c:pt idx="386">
                  <c:v>-11-23</c:v>
                </c:pt>
                <c:pt idx="387">
                  <c:v>-11-24</c:v>
                </c:pt>
                <c:pt idx="388">
                  <c:v>-11-25</c:v>
                </c:pt>
                <c:pt idx="389">
                  <c:v>-11-26</c:v>
                </c:pt>
                <c:pt idx="390">
                  <c:v>-11-27</c:v>
                </c:pt>
                <c:pt idx="391">
                  <c:v>-11-28</c:v>
                </c:pt>
                <c:pt idx="392">
                  <c:v>-11-29</c:v>
                </c:pt>
                <c:pt idx="393">
                  <c:v>-11-30</c:v>
                </c:pt>
                <c:pt idx="394">
                  <c:v>-12-01</c:v>
                </c:pt>
                <c:pt idx="395">
                  <c:v>-12-02</c:v>
                </c:pt>
                <c:pt idx="396">
                  <c:v>-12-03</c:v>
                </c:pt>
                <c:pt idx="397">
                  <c:v>-12-04</c:v>
                </c:pt>
                <c:pt idx="398">
                  <c:v>-12-05</c:v>
                </c:pt>
                <c:pt idx="399">
                  <c:v>-12-06</c:v>
                </c:pt>
                <c:pt idx="400">
                  <c:v>-12-07</c:v>
                </c:pt>
                <c:pt idx="401">
                  <c:v>-12-08</c:v>
                </c:pt>
                <c:pt idx="402">
                  <c:v>-12-09</c:v>
                </c:pt>
                <c:pt idx="403">
                  <c:v>-12-10</c:v>
                </c:pt>
                <c:pt idx="404">
                  <c:v>-12-11</c:v>
                </c:pt>
                <c:pt idx="405">
                  <c:v>-12-12</c:v>
                </c:pt>
                <c:pt idx="406">
                  <c:v>-12-13</c:v>
                </c:pt>
                <c:pt idx="407">
                  <c:v>-12-14</c:v>
                </c:pt>
                <c:pt idx="408">
                  <c:v>-12-15</c:v>
                </c:pt>
                <c:pt idx="409">
                  <c:v>-12-16</c:v>
                </c:pt>
                <c:pt idx="410">
                  <c:v>-12-17</c:v>
                </c:pt>
                <c:pt idx="411">
                  <c:v>-12-18</c:v>
                </c:pt>
                <c:pt idx="412">
                  <c:v>-12-19</c:v>
                </c:pt>
                <c:pt idx="413">
                  <c:v>-12-20</c:v>
                </c:pt>
                <c:pt idx="414">
                  <c:v>-12-21</c:v>
                </c:pt>
                <c:pt idx="415">
                  <c:v>-12-22</c:v>
                </c:pt>
                <c:pt idx="416">
                  <c:v>-12-23</c:v>
                </c:pt>
                <c:pt idx="417">
                  <c:v>-12-24</c:v>
                </c:pt>
                <c:pt idx="418">
                  <c:v>-12-25</c:v>
                </c:pt>
                <c:pt idx="419">
                  <c:v>-12-26</c:v>
                </c:pt>
                <c:pt idx="420">
                  <c:v>-12-27</c:v>
                </c:pt>
                <c:pt idx="421">
                  <c:v>-12-28</c:v>
                </c:pt>
                <c:pt idx="422">
                  <c:v>-12-29</c:v>
                </c:pt>
                <c:pt idx="423">
                  <c:v>-12-30</c:v>
                </c:pt>
                <c:pt idx="424">
                  <c:v>-12-31</c:v>
                </c:pt>
                <c:pt idx="425">
                  <c:v>-12-32</c:v>
                </c:pt>
              </c:strCache>
            </c:strRef>
          </c:cat>
          <c:val>
            <c:numRef>
              <c:f>'[1]Сравнение 1и2 '!$M$2:$M$427</c:f>
              <c:numCache>
                <c:formatCode>General</c:formatCode>
                <c:ptCount val="426"/>
                <c:pt idx="0">
                  <c:v>81.379082834040318</c:v>
                </c:pt>
                <c:pt idx="1">
                  <c:v>80.621931085556156</c:v>
                </c:pt>
                <c:pt idx="2">
                  <c:v>81.630673497148905</c:v>
                </c:pt>
                <c:pt idx="3">
                  <c:v>81.334181735913717</c:v>
                </c:pt>
                <c:pt idx="4">
                  <c:v>80.654627617385543</c:v>
                </c:pt>
                <c:pt idx="5">
                  <c:v>80.45622006967335</c:v>
                </c:pt>
                <c:pt idx="6">
                  <c:v>79.928610153723568</c:v>
                </c:pt>
                <c:pt idx="7">
                  <c:v>79.543608283710768</c:v>
                </c:pt>
                <c:pt idx="8">
                  <c:v>80.129054116562585</c:v>
                </c:pt>
                <c:pt idx="9">
                  <c:v>79.719134060195387</c:v>
                </c:pt>
                <c:pt idx="10">
                  <c:v>80.339771689433263</c:v>
                </c:pt>
                <c:pt idx="11">
                  <c:v>79.619990494950628</c:v>
                </c:pt>
                <c:pt idx="12">
                  <c:v>79.859416629360013</c:v>
                </c:pt>
                <c:pt idx="13">
                  <c:v>80.839520647232732</c:v>
                </c:pt>
                <c:pt idx="14">
                  <c:v>80.0230988288411</c:v>
                </c:pt>
                <c:pt idx="15">
                  <c:v>79.785524456885568</c:v>
                </c:pt>
                <c:pt idx="16">
                  <c:v>79.184490736544589</c:v>
                </c:pt>
                <c:pt idx="17">
                  <c:v>79.770607234137756</c:v>
                </c:pt>
                <c:pt idx="18">
                  <c:v>80.699263290522453</c:v>
                </c:pt>
                <c:pt idx="19">
                  <c:v>81.503467321010078</c:v>
                </c:pt>
                <c:pt idx="20">
                  <c:v>81.814901742934254</c:v>
                </c:pt>
                <c:pt idx="21">
                  <c:v>82.19786652761897</c:v>
                </c:pt>
                <c:pt idx="22">
                  <c:v>82.191769374389679</c:v>
                </c:pt>
                <c:pt idx="23">
                  <c:v>82.679307260371104</c:v>
                </c:pt>
                <c:pt idx="24">
                  <c:v>83.342767069020354</c:v>
                </c:pt>
                <c:pt idx="25">
                  <c:v>84.179936032557805</c:v>
                </c:pt>
                <c:pt idx="26">
                  <c:v>86.162331840525979</c:v>
                </c:pt>
                <c:pt idx="27">
                  <c:v>84.380983356775999</c:v>
                </c:pt>
                <c:pt idx="28">
                  <c:v>82.377614691163146</c:v>
                </c:pt>
                <c:pt idx="29">
                  <c:v>83.137398078329738</c:v>
                </c:pt>
                <c:pt idx="30">
                  <c:v>84.025579254557471</c:v>
                </c:pt>
                <c:pt idx="31">
                  <c:v>82.523649906958852</c:v>
                </c:pt>
                <c:pt idx="32">
                  <c:v>83.196049260834315</c:v>
                </c:pt>
                <c:pt idx="33">
                  <c:v>80.652813697689936</c:v>
                </c:pt>
                <c:pt idx="34">
                  <c:v>83.968178299441632</c:v>
                </c:pt>
                <c:pt idx="35">
                  <c:v>83.693563813978784</c:v>
                </c:pt>
                <c:pt idx="36">
                  <c:v>83.678540826136185</c:v>
                </c:pt>
                <c:pt idx="37">
                  <c:v>83.581638692158862</c:v>
                </c:pt>
                <c:pt idx="38">
                  <c:v>84.092970246425537</c:v>
                </c:pt>
                <c:pt idx="39">
                  <c:v>83.296388157449314</c:v>
                </c:pt>
                <c:pt idx="40">
                  <c:v>83.166392699478749</c:v>
                </c:pt>
                <c:pt idx="41">
                  <c:v>83.253656563715523</c:v>
                </c:pt>
                <c:pt idx="42">
                  <c:v>83.424958803691609</c:v>
                </c:pt>
                <c:pt idx="43">
                  <c:v>82.826651067847223</c:v>
                </c:pt>
                <c:pt idx="44">
                  <c:v>82.165096450747285</c:v>
                </c:pt>
                <c:pt idx="45">
                  <c:v>82.830736219812749</c:v>
                </c:pt>
                <c:pt idx="46">
                  <c:v>80.936455789625782</c:v>
                </c:pt>
                <c:pt idx="47">
                  <c:v>81.858180200412306</c:v>
                </c:pt>
                <c:pt idx="48">
                  <c:v>81.179049867839112</c:v>
                </c:pt>
                <c:pt idx="49">
                  <c:v>82.140015228278756</c:v>
                </c:pt>
                <c:pt idx="50">
                  <c:v>82.437702863454859</c:v>
                </c:pt>
                <c:pt idx="51">
                  <c:v>83.546492028782637</c:v>
                </c:pt>
                <c:pt idx="52">
                  <c:v>82.585526668343022</c:v>
                </c:pt>
                <c:pt idx="53">
                  <c:v>82.447437736309013</c:v>
                </c:pt>
                <c:pt idx="54">
                  <c:v>83.746876736030586</c:v>
                </c:pt>
                <c:pt idx="55">
                  <c:v>84.314233934721898</c:v>
                </c:pt>
                <c:pt idx="56">
                  <c:v>82.359664351043236</c:v>
                </c:pt>
                <c:pt idx="57">
                  <c:v>81.658433596749404</c:v>
                </c:pt>
                <c:pt idx="58">
                  <c:v>81.657191893897746</c:v>
                </c:pt>
                <c:pt idx="59">
                  <c:v>81.803045677945946</c:v>
                </c:pt>
                <c:pt idx="60">
                  <c:v>80.28129383650726</c:v>
                </c:pt>
                <c:pt idx="61">
                  <c:v>82.230068589011722</c:v>
                </c:pt>
                <c:pt idx="62">
                  <c:v>80.911648065163646</c:v>
                </c:pt>
                <c:pt idx="63">
                  <c:v>81.605254257657322</c:v>
                </c:pt>
                <c:pt idx="64">
                  <c:v>82.159717674009116</c:v>
                </c:pt>
                <c:pt idx="65">
                  <c:v>81.606308101765208</c:v>
                </c:pt>
                <c:pt idx="66">
                  <c:v>80.08416831706748</c:v>
                </c:pt>
                <c:pt idx="67">
                  <c:v>81.00599479095996</c:v>
                </c:pt>
                <c:pt idx="68">
                  <c:v>79.613791143023022</c:v>
                </c:pt>
                <c:pt idx="69">
                  <c:v>78.920517900953783</c:v>
                </c:pt>
                <c:pt idx="70">
                  <c:v>77.94540963101808</c:v>
                </c:pt>
                <c:pt idx="71">
                  <c:v>76.84918392044365</c:v>
                </c:pt>
                <c:pt idx="72">
                  <c:v>76.023478910138806</c:v>
                </c:pt>
                <c:pt idx="73">
                  <c:v>76.012164582541942</c:v>
                </c:pt>
                <c:pt idx="74">
                  <c:v>74.832573523343655</c:v>
                </c:pt>
                <c:pt idx="75">
                  <c:v>73.593988511469078</c:v>
                </c:pt>
                <c:pt idx="76">
                  <c:v>73.739489706160569</c:v>
                </c:pt>
                <c:pt idx="77">
                  <c:v>72.910956113956516</c:v>
                </c:pt>
                <c:pt idx="78">
                  <c:v>73.049045045990511</c:v>
                </c:pt>
                <c:pt idx="79">
                  <c:v>72.358600385820466</c:v>
                </c:pt>
                <c:pt idx="80">
                  <c:v>70.977711065480392</c:v>
                </c:pt>
                <c:pt idx="81">
                  <c:v>70.425355337344357</c:v>
                </c:pt>
                <c:pt idx="82">
                  <c:v>70.287266405310348</c:v>
                </c:pt>
                <c:pt idx="83">
                  <c:v>69.734910677174327</c:v>
                </c:pt>
                <c:pt idx="84">
                  <c:v>66.558865240392123</c:v>
                </c:pt>
                <c:pt idx="85">
                  <c:v>65.454153784120052</c:v>
                </c:pt>
                <c:pt idx="86">
                  <c:v>64.763709123950008</c:v>
                </c:pt>
                <c:pt idx="87">
                  <c:v>64.349442327847981</c:v>
                </c:pt>
                <c:pt idx="88">
                  <c:v>63.935175531745962</c:v>
                </c:pt>
                <c:pt idx="89">
                  <c:v>63.549638716639933</c:v>
                </c:pt>
                <c:pt idx="90">
                  <c:v>62.416197279371865</c:v>
                </c:pt>
                <c:pt idx="91">
                  <c:v>61.863841551235829</c:v>
                </c:pt>
                <c:pt idx="92">
                  <c:v>60.206774366827723</c:v>
                </c:pt>
                <c:pt idx="93">
                  <c:v>59.930596502759705</c:v>
                </c:pt>
                <c:pt idx="94">
                  <c:v>58.273529318351606</c:v>
                </c:pt>
                <c:pt idx="95">
                  <c:v>57.85926252224958</c:v>
                </c:pt>
                <c:pt idx="96">
                  <c:v>57.786511924903849</c:v>
                </c:pt>
                <c:pt idx="97">
                  <c:v>55.851159188211966</c:v>
                </c:pt>
                <c:pt idx="98">
                  <c:v>55.297749615968065</c:v>
                </c:pt>
                <c:pt idx="99">
                  <c:v>54.469216023764012</c:v>
                </c:pt>
                <c:pt idx="100">
                  <c:v>54.469216023764012</c:v>
                </c:pt>
                <c:pt idx="101">
                  <c:v>53.643843963883583</c:v>
                </c:pt>
                <c:pt idx="102">
                  <c:v>52.815310371679537</c:v>
                </c:pt>
                <c:pt idx="103">
                  <c:v>53.832819770831847</c:v>
                </c:pt>
                <c:pt idx="104">
                  <c:v>53.149419062758945</c:v>
                </c:pt>
                <c:pt idx="105">
                  <c:v>52.87676317473948</c:v>
                </c:pt>
                <c:pt idx="106">
                  <c:v>52.33321238672486</c:v>
                </c:pt>
                <c:pt idx="107">
                  <c:v>51.233783894525629</c:v>
                </c:pt>
                <c:pt idx="108">
                  <c:v>51.888518624051315</c:v>
                </c:pt>
                <c:pt idx="109">
                  <c:v>52.457845843582604</c:v>
                </c:pt>
                <c:pt idx="110">
                  <c:v>53.631491110929517</c:v>
                </c:pt>
                <c:pt idx="111">
                  <c:v>53.783458823493312</c:v>
                </c:pt>
                <c:pt idx="112">
                  <c:v>54.01528661163794</c:v>
                </c:pt>
                <c:pt idx="113">
                  <c:v>54.442378344161888</c:v>
                </c:pt>
                <c:pt idx="114">
                  <c:v>55.069063962813459</c:v>
                </c:pt>
                <c:pt idx="115">
                  <c:v>54.92825901860575</c:v>
                </c:pt>
                <c:pt idx="116">
                  <c:v>54.519343980792385</c:v>
                </c:pt>
                <c:pt idx="117">
                  <c:v>54.243471522234131</c:v>
                </c:pt>
                <c:pt idx="118">
                  <c:v>54.663395482134582</c:v>
                </c:pt>
                <c:pt idx="119">
                  <c:v>55.346377558661615</c:v>
                </c:pt>
                <c:pt idx="120">
                  <c:v>55.578522420159928</c:v>
                </c:pt>
                <c:pt idx="121">
                  <c:v>56.616258483588538</c:v>
                </c:pt>
                <c:pt idx="122">
                  <c:v>58.210336309906509</c:v>
                </c:pt>
                <c:pt idx="123">
                  <c:v>59.379588781412238</c:v>
                </c:pt>
                <c:pt idx="124">
                  <c:v>60.081347769179118</c:v>
                </c:pt>
                <c:pt idx="125">
                  <c:v>61.237634354809373</c:v>
                </c:pt>
                <c:pt idx="126">
                  <c:v>62.57869136117688</c:v>
                </c:pt>
                <c:pt idx="127">
                  <c:v>62.843554897648062</c:v>
                </c:pt>
                <c:pt idx="128">
                  <c:v>62.085022218715075</c:v>
                </c:pt>
                <c:pt idx="129">
                  <c:v>62.549125284028079</c:v>
                </c:pt>
                <c:pt idx="130">
                  <c:v>62.879670858258251</c:v>
                </c:pt>
                <c:pt idx="131">
                  <c:v>63.719351016567224</c:v>
                </c:pt>
                <c:pt idx="132">
                  <c:v>63.221715515626201</c:v>
                </c:pt>
                <c:pt idx="133">
                  <c:v>63.799858808441329</c:v>
                </c:pt>
                <c:pt idx="134">
                  <c:v>64.055380627666821</c:v>
                </c:pt>
                <c:pt idx="135">
                  <c:v>64.550738684682983</c:v>
                </c:pt>
                <c:pt idx="136">
                  <c:v>64.92367164206442</c:v>
                </c:pt>
                <c:pt idx="137">
                  <c:v>64.730548742159229</c:v>
                </c:pt>
                <c:pt idx="138">
                  <c:v>65.898648217115763</c:v>
                </c:pt>
                <c:pt idx="139">
                  <c:v>69.113467391656272</c:v>
                </c:pt>
                <c:pt idx="140">
                  <c:v>70.544416522425536</c:v>
                </c:pt>
                <c:pt idx="141">
                  <c:v>72.659206376819867</c:v>
                </c:pt>
                <c:pt idx="142">
                  <c:v>75.431559721173215</c:v>
                </c:pt>
                <c:pt idx="143">
                  <c:v>77.133548639827922</c:v>
                </c:pt>
                <c:pt idx="144">
                  <c:v>77.131294850432226</c:v>
                </c:pt>
                <c:pt idx="145">
                  <c:v>80.376699281997404</c:v>
                </c:pt>
                <c:pt idx="146">
                  <c:v>81.178003984051401</c:v>
                </c:pt>
                <c:pt idx="147">
                  <c:v>83.20345998263204</c:v>
                </c:pt>
                <c:pt idx="148">
                  <c:v>84.733618008903278</c:v>
                </c:pt>
                <c:pt idx="149">
                  <c:v>84.520795793009142</c:v>
                </c:pt>
                <c:pt idx="150">
                  <c:v>84.346997411963585</c:v>
                </c:pt>
                <c:pt idx="151">
                  <c:v>84.62999687644745</c:v>
                </c:pt>
                <c:pt idx="152">
                  <c:v>82.905781515364183</c:v>
                </c:pt>
                <c:pt idx="153">
                  <c:v>84.08093419090801</c:v>
                </c:pt>
                <c:pt idx="154">
                  <c:v>84.331098408788108</c:v>
                </c:pt>
                <c:pt idx="155">
                  <c:v>86.867108836605169</c:v>
                </c:pt>
                <c:pt idx="156">
                  <c:v>87.169312378380212</c:v>
                </c:pt>
                <c:pt idx="157">
                  <c:v>87.329953737936791</c:v>
                </c:pt>
                <c:pt idx="158">
                  <c:v>89.851655867913834</c:v>
                </c:pt>
                <c:pt idx="159">
                  <c:v>90.292727189243308</c:v>
                </c:pt>
                <c:pt idx="160">
                  <c:v>88.503993850174695</c:v>
                </c:pt>
                <c:pt idx="161">
                  <c:v>89.580676087416265</c:v>
                </c:pt>
                <c:pt idx="162">
                  <c:v>88.48695208464035</c:v>
                </c:pt>
                <c:pt idx="163">
                  <c:v>88.78109658757711</c:v>
                </c:pt>
                <c:pt idx="164">
                  <c:v>87.384620294615189</c:v>
                </c:pt>
                <c:pt idx="165">
                  <c:v>87.343720470042086</c:v>
                </c:pt>
                <c:pt idx="166">
                  <c:v>86.062880682296282</c:v>
                </c:pt>
                <c:pt idx="167">
                  <c:v>85.336886587231348</c:v>
                </c:pt>
                <c:pt idx="168">
                  <c:v>84.583887599789747</c:v>
                </c:pt>
                <c:pt idx="169">
                  <c:v>83.693785547817214</c:v>
                </c:pt>
                <c:pt idx="170">
                  <c:v>81.72489557369255</c:v>
                </c:pt>
                <c:pt idx="171">
                  <c:v>82.316425782887819</c:v>
                </c:pt>
                <c:pt idx="172">
                  <c:v>81.964206416968551</c:v>
                </c:pt>
                <c:pt idx="173">
                  <c:v>81.311917555369035</c:v>
                </c:pt>
                <c:pt idx="174">
                  <c:v>80.222127221685582</c:v>
                </c:pt>
                <c:pt idx="175">
                  <c:v>80.68784098759896</c:v>
                </c:pt>
                <c:pt idx="176">
                  <c:v>78.529882163624677</c:v>
                </c:pt>
                <c:pt idx="177">
                  <c:v>77.995655788535558</c:v>
                </c:pt>
                <c:pt idx="178">
                  <c:v>79.31862471208072</c:v>
                </c:pt>
                <c:pt idx="179">
                  <c:v>79.910399899962528</c:v>
                </c:pt>
                <c:pt idx="180">
                  <c:v>78.215878834868505</c:v>
                </c:pt>
                <c:pt idx="181">
                  <c:v>75.9805073997546</c:v>
                </c:pt>
                <c:pt idx="182">
                  <c:v>71.438610085310074</c:v>
                </c:pt>
                <c:pt idx="183">
                  <c:v>69.778992427819333</c:v>
                </c:pt>
                <c:pt idx="184">
                  <c:v>70.252046916547954</c:v>
                </c:pt>
                <c:pt idx="185">
                  <c:v>69.660739788543083</c:v>
                </c:pt>
                <c:pt idx="186">
                  <c:v>70.064984966483223</c:v>
                </c:pt>
                <c:pt idx="187">
                  <c:v>68.456875812207244</c:v>
                </c:pt>
                <c:pt idx="188">
                  <c:v>67.234210368167481</c:v>
                </c:pt>
                <c:pt idx="189">
                  <c:v>65.31239364457555</c:v>
                </c:pt>
                <c:pt idx="190">
                  <c:v>62.380522475885257</c:v>
                </c:pt>
                <c:pt idx="191">
                  <c:v>60.667098281644243</c:v>
                </c:pt>
                <c:pt idx="192">
                  <c:v>59.607616681558355</c:v>
                </c:pt>
                <c:pt idx="193">
                  <c:v>58.315534169810164</c:v>
                </c:pt>
                <c:pt idx="194">
                  <c:v>55.721045844774245</c:v>
                </c:pt>
                <c:pt idx="195">
                  <c:v>54.173788310633903</c:v>
                </c:pt>
                <c:pt idx="196">
                  <c:v>53.41409323651321</c:v>
                </c:pt>
                <c:pt idx="197">
                  <c:v>52.68684120404005</c:v>
                </c:pt>
                <c:pt idx="198">
                  <c:v>50.848563421229969</c:v>
                </c:pt>
                <c:pt idx="199">
                  <c:v>50.759758912318219</c:v>
                </c:pt>
                <c:pt idx="200">
                  <c:v>53.934135489748279</c:v>
                </c:pt>
                <c:pt idx="201">
                  <c:v>53.940153963217753</c:v>
                </c:pt>
                <c:pt idx="202">
                  <c:v>52.434249426859409</c:v>
                </c:pt>
                <c:pt idx="203">
                  <c:v>54.135854511022856</c:v>
                </c:pt>
                <c:pt idx="204">
                  <c:v>54.217956788623269</c:v>
                </c:pt>
                <c:pt idx="205">
                  <c:v>54.357017154092759</c:v>
                </c:pt>
                <c:pt idx="206">
                  <c:v>54.52368498112078</c:v>
                </c:pt>
                <c:pt idx="207">
                  <c:v>53.614155030311892</c:v>
                </c:pt>
                <c:pt idx="208">
                  <c:v>53.975678999256459</c:v>
                </c:pt>
                <c:pt idx="209">
                  <c:v>49.3725470271673</c:v>
                </c:pt>
                <c:pt idx="210">
                  <c:v>51.946313095904564</c:v>
                </c:pt>
                <c:pt idx="211">
                  <c:v>51.719002070586249</c:v>
                </c:pt>
                <c:pt idx="212">
                  <c:v>53.249534425057774</c:v>
                </c:pt>
                <c:pt idx="213">
                  <c:v>53.152165677871913</c:v>
                </c:pt>
                <c:pt idx="214">
                  <c:v>53.386769033741487</c:v>
                </c:pt>
                <c:pt idx="215">
                  <c:v>54.495565150330364</c:v>
                </c:pt>
                <c:pt idx="216">
                  <c:v>54.722923136848031</c:v>
                </c:pt>
                <c:pt idx="217">
                  <c:v>55.583013265097705</c:v>
                </c:pt>
                <c:pt idx="218">
                  <c:v>57.163012186560195</c:v>
                </c:pt>
                <c:pt idx="219">
                  <c:v>55.983865673236075</c:v>
                </c:pt>
                <c:pt idx="220">
                  <c:v>56.30641663570276</c:v>
                </c:pt>
                <c:pt idx="221">
                  <c:v>57.051246567340698</c:v>
                </c:pt>
                <c:pt idx="222">
                  <c:v>56.207332619922092</c:v>
                </c:pt>
                <c:pt idx="223">
                  <c:v>54.287255093235068</c:v>
                </c:pt>
                <c:pt idx="224">
                  <c:v>52.060380444368739</c:v>
                </c:pt>
                <c:pt idx="225">
                  <c:v>53.338491768818827</c:v>
                </c:pt>
                <c:pt idx="226">
                  <c:v>53.92551611906633</c:v>
                </c:pt>
                <c:pt idx="227">
                  <c:v>51.807512292022274</c:v>
                </c:pt>
                <c:pt idx="228">
                  <c:v>53.360773467331072</c:v>
                </c:pt>
                <c:pt idx="229">
                  <c:v>51.450504844542444</c:v>
                </c:pt>
                <c:pt idx="230">
                  <c:v>53.607351650841522</c:v>
                </c:pt>
                <c:pt idx="231">
                  <c:v>56.718024461372025</c:v>
                </c:pt>
                <c:pt idx="232">
                  <c:v>59.086885972557369</c:v>
                </c:pt>
                <c:pt idx="233">
                  <c:v>61.500706362689655</c:v>
                </c:pt>
                <c:pt idx="234">
                  <c:v>58.389587582107616</c:v>
                </c:pt>
                <c:pt idx="235">
                  <c:v>59.320079494274424</c:v>
                </c:pt>
                <c:pt idx="236">
                  <c:v>59.044346741172987</c:v>
                </c:pt>
                <c:pt idx="237">
                  <c:v>60.16957381876604</c:v>
                </c:pt>
                <c:pt idx="238">
                  <c:v>59.033880237530127</c:v>
                </c:pt>
                <c:pt idx="239">
                  <c:v>58.369413192588333</c:v>
                </c:pt>
                <c:pt idx="240">
                  <c:v>56.957132428966347</c:v>
                </c:pt>
                <c:pt idx="241">
                  <c:v>59.205961167578266</c:v>
                </c:pt>
                <c:pt idx="242">
                  <c:v>61.601556049837427</c:v>
                </c:pt>
                <c:pt idx="243">
                  <c:v>61.383008109356503</c:v>
                </c:pt>
                <c:pt idx="244">
                  <c:v>60.856276946824892</c:v>
                </c:pt>
                <c:pt idx="245">
                  <c:v>57.738875116360489</c:v>
                </c:pt>
                <c:pt idx="246">
                  <c:v>55.4225739670715</c:v>
                </c:pt>
                <c:pt idx="247">
                  <c:v>54.826664523537133</c:v>
                </c:pt>
                <c:pt idx="248">
                  <c:v>56.843827250217089</c:v>
                </c:pt>
                <c:pt idx="249">
                  <c:v>54.790922891975846</c:v>
                </c:pt>
                <c:pt idx="250">
                  <c:v>52.667340117240805</c:v>
                </c:pt>
                <c:pt idx="251">
                  <c:v>52.06836467413185</c:v>
                </c:pt>
                <c:pt idx="252">
                  <c:v>51.840691254085208</c:v>
                </c:pt>
                <c:pt idx="253">
                  <c:v>50.664562310021594</c:v>
                </c:pt>
                <c:pt idx="254">
                  <c:v>48.991549365192171</c:v>
                </c:pt>
                <c:pt idx="255">
                  <c:v>50.261969940199947</c:v>
                </c:pt>
                <c:pt idx="256">
                  <c:v>48.21891100848606</c:v>
                </c:pt>
                <c:pt idx="257">
                  <c:v>50.109998270833813</c:v>
                </c:pt>
                <c:pt idx="258">
                  <c:v>51.064825571007034</c:v>
                </c:pt>
                <c:pt idx="259">
                  <c:v>52.337837871082328</c:v>
                </c:pt>
                <c:pt idx="260">
                  <c:v>55.262287934785618</c:v>
                </c:pt>
                <c:pt idx="261">
                  <c:v>55.048599704043411</c:v>
                </c:pt>
                <c:pt idx="262">
                  <c:v>54.903265078028241</c:v>
                </c:pt>
                <c:pt idx="263">
                  <c:v>56.035449136138276</c:v>
                </c:pt>
                <c:pt idx="264">
                  <c:v>54.276233112945114</c:v>
                </c:pt>
                <c:pt idx="265">
                  <c:v>52.057060442447991</c:v>
                </c:pt>
                <c:pt idx="266">
                  <c:v>51.413152620544302</c:v>
                </c:pt>
                <c:pt idx="267">
                  <c:v>52.682519761617208</c:v>
                </c:pt>
                <c:pt idx="268">
                  <c:v>53.01491652769694</c:v>
                </c:pt>
                <c:pt idx="269">
                  <c:v>52.765842081647634</c:v>
                </c:pt>
                <c:pt idx="270">
                  <c:v>54.148901376975139</c:v>
                </c:pt>
                <c:pt idx="271">
                  <c:v>53.133314688049907</c:v>
                </c:pt>
                <c:pt idx="272">
                  <c:v>52.537555691666384</c:v>
                </c:pt>
                <c:pt idx="273">
                  <c:v>52.765131080753989</c:v>
                </c:pt>
                <c:pt idx="274">
                  <c:v>53.210779232678462</c:v>
                </c:pt>
                <c:pt idx="275">
                  <c:v>50.854468466664606</c:v>
                </c:pt>
                <c:pt idx="276">
                  <c:v>52.600234171584532</c:v>
                </c:pt>
                <c:pt idx="277">
                  <c:v>53.291920981981477</c:v>
                </c:pt>
                <c:pt idx="278">
                  <c:v>53.457067848120914</c:v>
                </c:pt>
                <c:pt idx="279">
                  <c:v>51.305854507778328</c:v>
                </c:pt>
                <c:pt idx="280">
                  <c:v>50.924808042579663</c:v>
                </c:pt>
                <c:pt idx="281">
                  <c:v>49.818161911513499</c:v>
                </c:pt>
                <c:pt idx="282">
                  <c:v>49.274583976000621</c:v>
                </c:pt>
                <c:pt idx="283">
                  <c:v>47.399261088401687</c:v>
                </c:pt>
                <c:pt idx="284">
                  <c:v>46.960789493668187</c:v>
                </c:pt>
                <c:pt idx="285">
                  <c:v>48.254495944430928</c:v>
                </c:pt>
                <c:pt idx="286">
                  <c:v>46.947468899465292</c:v>
                </c:pt>
                <c:pt idx="287">
                  <c:v>48.603747582216116</c:v>
                </c:pt>
                <c:pt idx="288">
                  <c:v>49.194690408915918</c:v>
                </c:pt>
                <c:pt idx="289">
                  <c:v>52.701507743303139</c:v>
                </c:pt>
                <c:pt idx="290">
                  <c:v>52.859051138264228</c:v>
                </c:pt>
                <c:pt idx="291">
                  <c:v>52.069295693834647</c:v>
                </c:pt>
                <c:pt idx="292">
                  <c:v>54.444250072509554</c:v>
                </c:pt>
                <c:pt idx="293">
                  <c:v>54.437404920596919</c:v>
                </c:pt>
                <c:pt idx="294">
                  <c:v>56.456093513446191</c:v>
                </c:pt>
                <c:pt idx="295">
                  <c:v>57.561052843864232</c:v>
                </c:pt>
                <c:pt idx="296">
                  <c:v>57.454178980683878</c:v>
                </c:pt>
                <c:pt idx="297">
                  <c:v>57.325266639930739</c:v>
                </c:pt>
                <c:pt idx="298">
                  <c:v>56.768815429252093</c:v>
                </c:pt>
                <c:pt idx="299">
                  <c:v>56.968908883675041</c:v>
                </c:pt>
                <c:pt idx="300">
                  <c:v>56.248800551682322</c:v>
                </c:pt>
                <c:pt idx="301">
                  <c:v>57.386522480357371</c:v>
                </c:pt>
                <c:pt idx="302">
                  <c:v>57.897127284780154</c:v>
                </c:pt>
                <c:pt idx="303">
                  <c:v>58.59186490999393</c:v>
                </c:pt>
                <c:pt idx="304">
                  <c:v>58.536228260269539</c:v>
                </c:pt>
                <c:pt idx="305">
                  <c:v>58.088854881074553</c:v>
                </c:pt>
                <c:pt idx="306">
                  <c:v>61.047197613034804</c:v>
                </c:pt>
                <c:pt idx="307">
                  <c:v>58.997806826042414</c:v>
                </c:pt>
                <c:pt idx="308">
                  <c:v>59.470874177518112</c:v>
                </c:pt>
                <c:pt idx="309">
                  <c:v>60.899105527268866</c:v>
                </c:pt>
                <c:pt idx="310">
                  <c:v>62.344496399145306</c:v>
                </c:pt>
                <c:pt idx="311">
                  <c:v>63.050939633210852</c:v>
                </c:pt>
                <c:pt idx="312">
                  <c:v>63.56661090464884</c:v>
                </c:pt>
                <c:pt idx="313">
                  <c:v>64.463225479775971</c:v>
                </c:pt>
                <c:pt idx="314">
                  <c:v>66.879845998676444</c:v>
                </c:pt>
                <c:pt idx="315">
                  <c:v>70.018518095870405</c:v>
                </c:pt>
                <c:pt idx="316">
                  <c:v>69.785945610104307</c:v>
                </c:pt>
                <c:pt idx="317">
                  <c:v>70.236737223210298</c:v>
                </c:pt>
                <c:pt idx="318">
                  <c:v>69.354303445507171</c:v>
                </c:pt>
                <c:pt idx="319">
                  <c:v>69.61567064630654</c:v>
                </c:pt>
                <c:pt idx="320">
                  <c:v>70.724480127058413</c:v>
                </c:pt>
                <c:pt idx="321">
                  <c:v>68.676012574620501</c:v>
                </c:pt>
                <c:pt idx="322">
                  <c:v>68.815707265822383</c:v>
                </c:pt>
                <c:pt idx="323">
                  <c:v>68.649185491560146</c:v>
                </c:pt>
                <c:pt idx="324">
                  <c:v>68.714889876389478</c:v>
                </c:pt>
                <c:pt idx="325">
                  <c:v>68.483565000506289</c:v>
                </c:pt>
                <c:pt idx="326">
                  <c:v>67.761859035556</c:v>
                </c:pt>
                <c:pt idx="327">
                  <c:v>67.434682212427646</c:v>
                </c:pt>
                <c:pt idx="328">
                  <c:v>67.851104545745926</c:v>
                </c:pt>
                <c:pt idx="329">
                  <c:v>70.2067885082256</c:v>
                </c:pt>
                <c:pt idx="330">
                  <c:v>71.317274372465306</c:v>
                </c:pt>
                <c:pt idx="331">
                  <c:v>69.444325099117236</c:v>
                </c:pt>
                <c:pt idx="332">
                  <c:v>69.953717125271254</c:v>
                </c:pt>
                <c:pt idx="333">
                  <c:v>70.650719094961843</c:v>
                </c:pt>
                <c:pt idx="334">
                  <c:v>71.724354898133697</c:v>
                </c:pt>
                <c:pt idx="335">
                  <c:v>69.814019837075222</c:v>
                </c:pt>
                <c:pt idx="336">
                  <c:v>71.908380722405667</c:v>
                </c:pt>
                <c:pt idx="337">
                  <c:v>71.953741584357033</c:v>
                </c:pt>
                <c:pt idx="338">
                  <c:v>71.29627285916861</c:v>
                </c:pt>
                <c:pt idx="339">
                  <c:v>73.505756627573504</c:v>
                </c:pt>
                <c:pt idx="340">
                  <c:v>75.5547159485847</c:v>
                </c:pt>
                <c:pt idx="341">
                  <c:v>74.828187245016366</c:v>
                </c:pt>
                <c:pt idx="342">
                  <c:v>75.105929169113764</c:v>
                </c:pt>
                <c:pt idx="343">
                  <c:v>77.800717099457444</c:v>
                </c:pt>
                <c:pt idx="344">
                  <c:v>80.44038027859645</c:v>
                </c:pt>
                <c:pt idx="345">
                  <c:v>80.324426695534456</c:v>
                </c:pt>
                <c:pt idx="346">
                  <c:v>82.543267909762065</c:v>
                </c:pt>
                <c:pt idx="347">
                  <c:v>82.157609108174299</c:v>
                </c:pt>
                <c:pt idx="348">
                  <c:v>83.503069826710501</c:v>
                </c:pt>
                <c:pt idx="349">
                  <c:v>85.49092957122096</c:v>
                </c:pt>
                <c:pt idx="350">
                  <c:v>86.210970077318308</c:v>
                </c:pt>
                <c:pt idx="351">
                  <c:v>86.075809895800106</c:v>
                </c:pt>
                <c:pt idx="352">
                  <c:v>85.12425223540194</c:v>
                </c:pt>
                <c:pt idx="353">
                  <c:v>84.201123745871186</c:v>
                </c:pt>
                <c:pt idx="354">
                  <c:v>82.957664426321841</c:v>
                </c:pt>
                <c:pt idx="355">
                  <c:v>81.776299824931613</c:v>
                </c:pt>
                <c:pt idx="356">
                  <c:v>81.887724615841677</c:v>
                </c:pt>
                <c:pt idx="357">
                  <c:v>80.407755370561702</c:v>
                </c:pt>
                <c:pt idx="358">
                  <c:v>79.422604905863494</c:v>
                </c:pt>
                <c:pt idx="359">
                  <c:v>78.842637079019823</c:v>
                </c:pt>
                <c:pt idx="360">
                  <c:v>78.313118363541676</c:v>
                </c:pt>
                <c:pt idx="361">
                  <c:v>77.535131538000471</c:v>
                </c:pt>
                <c:pt idx="362">
                  <c:v>78.028827160323161</c:v>
                </c:pt>
                <c:pt idx="363">
                  <c:v>79.863457596234042</c:v>
                </c:pt>
                <c:pt idx="364">
                  <c:v>80.150823098884501</c:v>
                </c:pt>
                <c:pt idx="365">
                  <c:v>80.421725990560134</c:v>
                </c:pt>
                <c:pt idx="366">
                  <c:v>80.047726420906969</c:v>
                </c:pt>
                <c:pt idx="367">
                  <c:v>81.514170126208484</c:v>
                </c:pt>
                <c:pt idx="368">
                  <c:v>80.593921006585703</c:v>
                </c:pt>
                <c:pt idx="369">
                  <c:v>80.4411643972294</c:v>
                </c:pt>
                <c:pt idx="370">
                  <c:v>79.782989028597115</c:v>
                </c:pt>
                <c:pt idx="371">
                  <c:v>79.879136471034926</c:v>
                </c:pt>
                <c:pt idx="372">
                  <c:v>79.542849416405119</c:v>
                </c:pt>
                <c:pt idx="373">
                  <c:v>79.714994782963089</c:v>
                </c:pt>
                <c:pt idx="374">
                  <c:v>79.513255186262967</c:v>
                </c:pt>
                <c:pt idx="375">
                  <c:v>79.869426541500246</c:v>
                </c:pt>
                <c:pt idx="376">
                  <c:v>78.833807458709728</c:v>
                </c:pt>
                <c:pt idx="377">
                  <c:v>79.37732822736929</c:v>
                </c:pt>
                <c:pt idx="378">
                  <c:v>78.500162403492638</c:v>
                </c:pt>
                <c:pt idx="379">
                  <c:v>78.585997371403948</c:v>
                </c:pt>
                <c:pt idx="380">
                  <c:v>79.193928083047737</c:v>
                </c:pt>
                <c:pt idx="381">
                  <c:v>78.311059334840323</c:v>
                </c:pt>
                <c:pt idx="382">
                  <c:v>80.091827010322461</c:v>
                </c:pt>
                <c:pt idx="383">
                  <c:v>81.020483066707158</c:v>
                </c:pt>
                <c:pt idx="384">
                  <c:v>81.669112849892798</c:v>
                </c:pt>
                <c:pt idx="385">
                  <c:v>82.411126075013868</c:v>
                </c:pt>
                <c:pt idx="386">
                  <c:v>82.920545643637865</c:v>
                </c:pt>
                <c:pt idx="387">
                  <c:v>83.49259178322373</c:v>
                </c:pt>
                <c:pt idx="388">
                  <c:v>83.546522199593795</c:v>
                </c:pt>
                <c:pt idx="389">
                  <c:v>84.643589477854377</c:v>
                </c:pt>
                <c:pt idx="390">
                  <c:v>84.758079325372933</c:v>
                </c:pt>
                <c:pt idx="391">
                  <c:v>87.029546779748685</c:v>
                </c:pt>
                <c:pt idx="392">
                  <c:v>85.248198295998662</c:v>
                </c:pt>
                <c:pt idx="393">
                  <c:v>83.085230927243728</c:v>
                </c:pt>
                <c:pt idx="394">
                  <c:v>83.985931828343539</c:v>
                </c:pt>
                <c:pt idx="395">
                  <c:v>85.304102164912052</c:v>
                </c:pt>
                <c:pt idx="396">
                  <c:v>84.091244463720983</c:v>
                </c:pt>
                <c:pt idx="397">
                  <c:v>84.76364381759646</c:v>
                </c:pt>
                <c:pt idx="398">
                  <c:v>81.696933552212471</c:v>
                </c:pt>
                <c:pt idx="399">
                  <c:v>84.723226507556618</c:v>
                </c:pt>
                <c:pt idx="400">
                  <c:v>83.735576683470597</c:v>
                </c:pt>
                <c:pt idx="401">
                  <c:v>83.73344747796753</c:v>
                </c:pt>
                <c:pt idx="402">
                  <c:v>83.334579915243097</c:v>
                </c:pt>
                <c:pt idx="403">
                  <c:v>83.136126135830409</c:v>
                </c:pt>
                <c:pt idx="404">
                  <c:v>82.207902005989965</c:v>
                </c:pt>
                <c:pt idx="405">
                  <c:v>81.981457787974165</c:v>
                </c:pt>
                <c:pt idx="406">
                  <c:v>81.522023087873322</c:v>
                </c:pt>
                <c:pt idx="407">
                  <c:v>82.527516083851879</c:v>
                </c:pt>
                <c:pt idx="408">
                  <c:v>82.490049821841154</c:v>
                </c:pt>
                <c:pt idx="409">
                  <c:v>81.135221962671963</c:v>
                </c:pt>
                <c:pt idx="410">
                  <c:v>81.938950663771436</c:v>
                </c:pt>
                <c:pt idx="411">
                  <c:v>80.746429221351349</c:v>
                </c:pt>
                <c:pt idx="412">
                  <c:v>81.811899727970314</c:v>
                </c:pt>
                <c:pt idx="413">
                  <c:v>81.68512512353314</c:v>
                </c:pt>
                <c:pt idx="414">
                  <c:v>82.646090483972785</c:v>
                </c:pt>
                <c:pt idx="415">
                  <c:v>82.893439033708347</c:v>
                </c:pt>
                <c:pt idx="416">
                  <c:v>82.185189063168281</c:v>
                </c:pt>
                <c:pt idx="417">
                  <c:v>80.942388674862215</c:v>
                </c:pt>
                <c:pt idx="418">
                  <c:v>81.637043216201235</c:v>
                </c:pt>
                <c:pt idx="419">
                  <c:v>82.037012936240728</c:v>
                </c:pt>
                <c:pt idx="420">
                  <c:v>81.770922267066268</c:v>
                </c:pt>
                <c:pt idx="421">
                  <c:v>80.929494892522683</c:v>
                </c:pt>
                <c:pt idx="422">
                  <c:v>79.394816270363052</c:v>
                </c:pt>
                <c:pt idx="423">
                  <c:v>78.55942230515285</c:v>
                </c:pt>
                <c:pt idx="424">
                  <c:v>78.077841399253657</c:v>
                </c:pt>
                <c:pt idx="425">
                  <c:v>77.945409631018066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69E-4788-95B5-FAD5663EAE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8371512"/>
        <c:axId val="1"/>
      </c:lineChart>
      <c:catAx>
        <c:axId val="3483715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aseline="0"/>
            </a:pPr>
            <a:endParaRPr lang="uk-UA"/>
          </a:p>
        </c:txPr>
        <c:crossAx val="1"/>
        <c:crosses val="autoZero"/>
        <c:auto val="1"/>
        <c:lblAlgn val="ctr"/>
        <c:lblOffset val="100"/>
        <c:tickLblSkip val="24"/>
        <c:tickMark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Saturation</a:t>
                </a:r>
                <a:r>
                  <a:rPr lang="ru-RU"/>
                  <a:t>, </a:t>
                </a:r>
                <a:endParaRPr lang="en-US"/>
              </a:p>
              <a:p>
                <a:pPr>
                  <a:defRPr/>
                </a:pPr>
                <a:r>
                  <a:rPr lang="uk-UA"/>
                  <a:t>%</a:t>
                </a:r>
              </a:p>
            </c:rich>
          </c:tx>
          <c:layout>
            <c:manualLayout>
              <c:xMode val="edge"/>
              <c:yMode val="edge"/>
              <c:x val="1.3800424628450107E-2"/>
              <c:y val="0.32225948500623469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uk-UA"/>
          </a:p>
        </c:txPr>
        <c:crossAx val="34837151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20093409752226435"/>
          <c:y val="0.93460380913613406"/>
          <c:w val="0.67285354025218225"/>
          <c:h val="6.5396190863865902E-2"/>
        </c:manualLayout>
      </c:layout>
      <c:overlay val="0"/>
      <c:spPr>
        <a:noFill/>
        <a:ln w="3175">
          <a:noFill/>
          <a:prstDash val="solid"/>
        </a:ln>
      </c:spPr>
    </c:legend>
    <c:plotVisOnly val="1"/>
    <c:dispBlanksAs val="gap"/>
    <c:showDLblsOverMax val="0"/>
  </c:chart>
  <c:spPr>
    <a:gradFill>
      <a:gsLst>
        <a:gs pos="0">
          <a:schemeClr val="accent4">
            <a:lumMod val="20000"/>
            <a:lumOff val="80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</a:gradFill>
    <a:ln w="3175">
      <a:noFill/>
      <a:prstDash val="solid"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uk-UA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spc="0" normalizeH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pPr>
            <a:r>
              <a:rPr lang="en-US" sz="1400" b="1" i="0" u="none" strike="noStrike" normalizeH="0" baseline="0" dirty="0">
                <a:effectLst/>
              </a:rPr>
              <a:t>Nitrogen</a:t>
            </a:r>
          </a:p>
          <a:p>
            <a:pPr>
              <a:defRPr sz="1400" b="1" i="0" u="none" strike="noStrike" spc="0" normalizeH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pPr>
            <a:r>
              <a:rPr lang="en-US" sz="1400" b="1" i="0" u="none" strike="noStrike" normalizeH="0" baseline="0" dirty="0">
                <a:effectLst/>
              </a:rPr>
              <a:t>Load</a:t>
            </a:r>
            <a:r>
              <a:rPr lang="uk-UA" sz="1400" b="1" i="0" u="none" strike="noStrike" normalizeH="0" baseline="0" dirty="0"/>
              <a:t> </a:t>
            </a:r>
            <a:endParaRPr lang="en-GB" b="1" dirty="0"/>
          </a:p>
        </c:rich>
      </c:tx>
      <c:layout>
        <c:manualLayout>
          <c:xMode val="edge"/>
          <c:yMode val="edge"/>
          <c:x val="0.34392602207871809"/>
          <c:y val="0.36646037800390413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9.5030621172353461E-3"/>
          <c:y val="9.6110382035578951E-3"/>
          <c:w val="0.9904968988352677"/>
          <c:h val="0.96190361621463993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952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2CD-4C38-9708-D6B770C945F9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952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2CD-4C38-9708-D6B770C945F9}"/>
              </c:ext>
            </c:extLst>
          </c:dPt>
          <c:dLbls>
            <c:dLbl>
              <c:idx val="0"/>
              <c:layout>
                <c:manualLayout>
                  <c:x val="-5.52639253426655E-3"/>
                  <c:y val="3.920822397200352E-2"/>
                </c:manualLayout>
              </c:layout>
              <c:spPr>
                <a:solidFill>
                  <a:srgbClr val="FFFFFF">
                    <a:alpha val="78000"/>
                  </a:srgbClr>
                </a:solidFill>
                <a:ln w="25400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baseline="0">
                      <a:solidFill>
                        <a:schemeClr val="dk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2CD-4C38-9708-D6B770C945F9}"/>
                </c:ext>
              </c:extLst>
            </c:dLbl>
            <c:dLbl>
              <c:idx val="1"/>
              <c:spPr>
                <a:solidFill>
                  <a:srgbClr val="FFFFFF">
                    <a:alpha val="78000"/>
                  </a:srgbClr>
                </a:solidFill>
                <a:ln w="25400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baseline="0">
                      <a:solidFill>
                        <a:schemeClr val="dk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B2CD-4C38-9708-D6B770C945F9}"/>
                </c:ext>
              </c:extLst>
            </c:dLbl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Sheet1!$D$1:$E$1</c:f>
              <c:strCache>
                <c:ptCount val="2"/>
                <c:pt idx="0">
                  <c:v>Українська частина</c:v>
                </c:pt>
                <c:pt idx="1">
                  <c:v>Басейн Дунаю </c:v>
                </c:pt>
              </c:strCache>
            </c:strRef>
          </c:cat>
          <c:val>
            <c:numRef>
              <c:f>Sheet1!$D$7:$E$7</c:f>
              <c:numCache>
                <c:formatCode>0.0%</c:formatCode>
                <c:ptCount val="2"/>
                <c:pt idx="0">
                  <c:v>2.5000000000000001E-2</c:v>
                </c:pt>
                <c:pt idx="1">
                  <c:v>0.97499999999999998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2CD-4C38-9708-D6B770C945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 w="25400">
          <a:noFill/>
        </a:ln>
      </c:spPr>
    </c:plotArea>
    <c:plotVisOnly val="1"/>
    <c:dispBlanksAs val="zero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uk-UA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spc="0" normalizeH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pPr>
            <a:r>
              <a:rPr lang="en-US" sz="1400" b="1" i="0" u="none" strike="noStrike" normalizeH="0" baseline="0" dirty="0">
                <a:effectLst/>
              </a:rPr>
              <a:t>Phosphorus</a:t>
            </a:r>
          </a:p>
          <a:p>
            <a:pPr>
              <a:defRPr sz="1400" b="1" i="0" u="none" strike="noStrike" spc="0" normalizeH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pPr>
            <a:r>
              <a:rPr lang="en-US" sz="1400" b="1" i="0" u="none" strike="noStrike" normalizeH="0" baseline="0" dirty="0">
                <a:effectLst/>
              </a:rPr>
              <a:t>Load</a:t>
            </a:r>
            <a:r>
              <a:rPr lang="uk-UA" sz="1400" b="1" i="0" u="none" strike="noStrike" normalizeH="0" baseline="0" dirty="0"/>
              <a:t> </a:t>
            </a:r>
            <a:endParaRPr lang="en-GB" b="1" dirty="0"/>
          </a:p>
        </c:rich>
      </c:tx>
      <c:layout>
        <c:manualLayout>
          <c:xMode val="edge"/>
          <c:yMode val="edge"/>
          <c:x val="0.3211830619736733"/>
          <c:y val="0.38596487985895767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9.5030621172353461E-3"/>
          <c:y val="9.6110382035578951E-3"/>
          <c:w val="0.9904968988352677"/>
          <c:h val="0.96190361621463993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952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C4E-42EA-93DD-C1FA458A5B11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952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C4E-42EA-93DD-C1FA458A5B11}"/>
              </c:ext>
            </c:extLst>
          </c:dPt>
          <c:dLbls>
            <c:dLbl>
              <c:idx val="0"/>
              <c:layout>
                <c:manualLayout>
                  <c:x val="-3.8255932294177513E-3"/>
                  <c:y val="3.4578594342373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C4E-42EA-93DD-C1FA458A5B11}"/>
                </c:ext>
              </c:extLst>
            </c:dLbl>
            <c:spPr>
              <a:solidFill>
                <a:srgbClr val="FFFFFF">
                  <a:alpha val="78000"/>
                </a:srgbClr>
              </a:solidFill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Sheet1!$D$1:$E$1</c:f>
              <c:strCache>
                <c:ptCount val="2"/>
                <c:pt idx="0">
                  <c:v>Українська частина</c:v>
                </c:pt>
                <c:pt idx="1">
                  <c:v>Басейн Дунаю </c:v>
                </c:pt>
              </c:strCache>
            </c:strRef>
          </c:cat>
          <c:val>
            <c:numRef>
              <c:f>Sheet1!$D$8:$E$8</c:f>
              <c:numCache>
                <c:formatCode>0.0%</c:formatCode>
                <c:ptCount val="2"/>
                <c:pt idx="0">
                  <c:v>3.1E-2</c:v>
                </c:pt>
                <c:pt idx="1">
                  <c:v>0.96899999999999997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C4E-42EA-93DD-C1FA458A5B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 w="25400">
          <a:noFill/>
        </a:ln>
      </c:spPr>
    </c:plotArea>
    <c:plotVisOnly val="1"/>
    <c:dispBlanksAs val="zero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uk-UA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</a:t>
            </a:r>
            <a:r>
              <a:rPr lang="uk-UA"/>
              <a:t>N </a:t>
            </a:r>
          </a:p>
        </c:rich>
      </c:tx>
      <c:layout>
        <c:manualLayout>
          <c:xMode val="edge"/>
          <c:yMode val="edge"/>
          <c:x val="0.26406204222586532"/>
          <c:y val="6.37301052365858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>
        <c:manualLayout>
          <c:layoutTarget val="inner"/>
          <c:xMode val="edge"/>
          <c:yMode val="edge"/>
          <c:x val="0.28555314960629924"/>
          <c:y val="0.14803258967629046"/>
          <c:w val="0.65855796150481194"/>
          <c:h val="0.6840117381160688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Sheet1!$J$71</c:f>
              <c:strCache>
                <c:ptCount val="1"/>
                <c:pt idx="0">
                  <c:v>р. Дунай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Sheet1!$I$72:$I$76</c:f>
              <c:strCache>
                <c:ptCount val="5"/>
                <c:pt idx="0">
                  <c:v>Населені пункти</c:v>
                </c:pt>
                <c:pt idx="1">
                  <c:v>Сільське господарство </c:v>
                </c:pt>
                <c:pt idx="2">
                  <c:v>Інші джерела</c:v>
                </c:pt>
                <c:pt idx="3">
                  <c:v>Природній фон </c:v>
                </c:pt>
                <c:pt idx="4">
                  <c:v>Сумарна емісія</c:v>
                </c:pt>
              </c:strCache>
            </c:strRef>
          </c:cat>
          <c:val>
            <c:numRef>
              <c:f>Sheet1!$J$72:$J$76</c:f>
              <c:numCache>
                <c:formatCode>General</c:formatCode>
                <c:ptCount val="5"/>
                <c:pt idx="0">
                  <c:v>185.7</c:v>
                </c:pt>
                <c:pt idx="1">
                  <c:v>1878.1</c:v>
                </c:pt>
                <c:pt idx="2">
                  <c:v>309.60000000000002</c:v>
                </c:pt>
                <c:pt idx="3">
                  <c:v>410.1</c:v>
                </c:pt>
                <c:pt idx="4">
                  <c:v>2783.5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68-40FF-BA9F-4C51693FBD8D}"/>
            </c:ext>
          </c:extLst>
        </c:ser>
        <c:ser>
          <c:idx val="1"/>
          <c:order val="1"/>
          <c:tx>
            <c:strRef>
              <c:f>Sheet1!$K$71</c:f>
              <c:strCache>
                <c:ptCount val="1"/>
                <c:pt idx="0">
                  <c:v>р. Тиса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Sheet1!$I$72:$I$76</c:f>
              <c:strCache>
                <c:ptCount val="5"/>
                <c:pt idx="0">
                  <c:v>Населені пункти</c:v>
                </c:pt>
                <c:pt idx="1">
                  <c:v>Сільське господарство </c:v>
                </c:pt>
                <c:pt idx="2">
                  <c:v>Інші джерела</c:v>
                </c:pt>
                <c:pt idx="3">
                  <c:v>Природній фон </c:v>
                </c:pt>
                <c:pt idx="4">
                  <c:v>Сумарна емісія</c:v>
                </c:pt>
              </c:strCache>
            </c:strRef>
          </c:cat>
          <c:val>
            <c:numRef>
              <c:f>Sheet1!$K$72:$K$76</c:f>
              <c:numCache>
                <c:formatCode>General</c:formatCode>
                <c:ptCount val="5"/>
                <c:pt idx="0">
                  <c:v>1340.6</c:v>
                </c:pt>
                <c:pt idx="1">
                  <c:v>2874.1</c:v>
                </c:pt>
                <c:pt idx="2">
                  <c:v>1161.9000000000001</c:v>
                </c:pt>
                <c:pt idx="3">
                  <c:v>583.1</c:v>
                </c:pt>
                <c:pt idx="4">
                  <c:v>5959.7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868-40FF-BA9F-4C51693FBD8D}"/>
            </c:ext>
          </c:extLst>
        </c:ser>
        <c:ser>
          <c:idx val="2"/>
          <c:order val="2"/>
          <c:tx>
            <c:strRef>
              <c:f>Sheet1!$L$71</c:f>
              <c:strCache>
                <c:ptCount val="1"/>
                <c:pt idx="0">
                  <c:v>р. Прут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Sheet1!$I$72:$I$76</c:f>
              <c:strCache>
                <c:ptCount val="5"/>
                <c:pt idx="0">
                  <c:v>Населені пункти</c:v>
                </c:pt>
                <c:pt idx="1">
                  <c:v>Сільське господарство </c:v>
                </c:pt>
                <c:pt idx="2">
                  <c:v>Інші джерела</c:v>
                </c:pt>
                <c:pt idx="3">
                  <c:v>Природній фон </c:v>
                </c:pt>
                <c:pt idx="4">
                  <c:v>Сумарна емісія</c:v>
                </c:pt>
              </c:strCache>
            </c:strRef>
          </c:cat>
          <c:val>
            <c:numRef>
              <c:f>Sheet1!$L$72:$L$76</c:f>
              <c:numCache>
                <c:formatCode>General</c:formatCode>
                <c:ptCount val="5"/>
                <c:pt idx="0">
                  <c:v>1082.8</c:v>
                </c:pt>
                <c:pt idx="1">
                  <c:v>2111.8000000000002</c:v>
                </c:pt>
                <c:pt idx="2">
                  <c:v>4006.4</c:v>
                </c:pt>
                <c:pt idx="3">
                  <c:v>889.6</c:v>
                </c:pt>
                <c:pt idx="4">
                  <c:v>8090.6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868-40FF-BA9F-4C51693FBD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49878127"/>
        <c:axId val="582813151"/>
      </c:barChart>
      <c:catAx>
        <c:axId val="34987812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582813151"/>
        <c:crosses val="autoZero"/>
        <c:auto val="1"/>
        <c:lblAlgn val="ctr"/>
        <c:lblOffset val="100"/>
        <c:noMultiLvlLbl val="0"/>
      </c:catAx>
      <c:valAx>
        <c:axId val="58281315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</a:t>
                </a:r>
                <a:r>
                  <a:rPr lang="uk-UA"/>
                  <a:t>/</a:t>
                </a:r>
                <a:r>
                  <a:rPr lang="en-US"/>
                  <a:t>year</a:t>
                </a:r>
                <a:endParaRPr lang="en-GB"/>
              </a:p>
            </c:rich>
          </c:tx>
          <c:layout>
            <c:manualLayout>
              <c:xMode val="edge"/>
              <c:yMode val="edge"/>
              <c:x val="0.54406124234470687"/>
              <c:y val="0.9116659375911344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uk-UA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3498781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1737292213473329"/>
          <c:y val="4.0525987763235315E-2"/>
          <c:w val="0.48262707786526676"/>
          <c:h val="8.6045348010428457E-2"/>
        </c:manualLayout>
      </c:layout>
      <c:overlay val="0"/>
      <c:spPr>
        <a:solidFill>
          <a:srgbClr val="FFFFFF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 baseline="0"/>
      </a:pPr>
      <a:endParaRPr lang="uk-UA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1">
                <a:solidFill>
                  <a:schemeClr val="accent5">
                    <a:lumMod val="75000"/>
                  </a:schemeClr>
                </a:solidFill>
              </a:defRPr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Total nitrogen discharge </a:t>
            </a:r>
            <a:r>
              <a:rPr lang="uk-UA" b="1" dirty="0">
                <a:solidFill>
                  <a:schemeClr val="accent5">
                    <a:lumMod val="75000"/>
                  </a:schemeClr>
                </a:solidFill>
              </a:rPr>
              <a:t>(1989-2016)</a:t>
            </a:r>
          </a:p>
        </c:rich>
      </c:tx>
      <c:layout>
        <c:manualLayout>
          <c:xMode val="edge"/>
          <c:yMode val="edge"/>
          <c:x val="0.27887056945084393"/>
          <c:y val="1.5608700551144753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7830012616609514"/>
          <c:y val="8.7783139663319895E-2"/>
          <c:w val="0.79687478010490631"/>
          <c:h val="0.73140870854752937"/>
        </c:manualLayout>
      </c:layout>
      <c:barChart>
        <c:barDir val="col"/>
        <c:grouping val="clustered"/>
        <c:varyColors val="0"/>
        <c:ser>
          <c:idx val="0"/>
          <c:order val="0"/>
          <c:tx>
            <c:v>The Danube (Vylkove) NH4+NO2+NO3</c:v>
          </c:tx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[1]Лист2!$C$2:$C$6</c:f>
              <c:strCache>
                <c:ptCount val="5"/>
                <c:pt idx="0">
                  <c:v>1989-1994</c:v>
                </c:pt>
                <c:pt idx="1">
                  <c:v>1995-1999</c:v>
                </c:pt>
                <c:pt idx="2">
                  <c:v>2000-2004</c:v>
                </c:pt>
                <c:pt idx="3">
                  <c:v>2005-2009</c:v>
                </c:pt>
                <c:pt idx="4">
                  <c:v>2010-2016</c:v>
                </c:pt>
              </c:strCache>
            </c:strRef>
          </c:cat>
          <c:val>
            <c:numRef>
              <c:f>[1]Лист2!$D$2:$D$6</c:f>
              <c:numCache>
                <c:formatCode>General</c:formatCode>
                <c:ptCount val="5"/>
                <c:pt idx="0">
                  <c:v>399139.0084799999</c:v>
                </c:pt>
                <c:pt idx="1">
                  <c:v>391086.08697599993</c:v>
                </c:pt>
                <c:pt idx="2">
                  <c:v>282707.05536</c:v>
                </c:pt>
                <c:pt idx="3">
                  <c:v>318366.61459200003</c:v>
                </c:pt>
                <c:pt idx="4">
                  <c:v>278464.84127999999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BD-4586-AB11-3276532645A5}"/>
            </c:ext>
          </c:extLst>
        </c:ser>
        <c:ser>
          <c:idx val="1"/>
          <c:order val="1"/>
          <c:tx>
            <c:v>The Dnieper (The Dnieper HPP) NH4+NO2+NO3</c:v>
          </c:tx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[1]Лист2!$C$2:$C$6</c:f>
              <c:strCache>
                <c:ptCount val="5"/>
                <c:pt idx="0">
                  <c:v>1989-1994</c:v>
                </c:pt>
                <c:pt idx="1">
                  <c:v>1995-1999</c:v>
                </c:pt>
                <c:pt idx="2">
                  <c:v>2000-2004</c:v>
                </c:pt>
                <c:pt idx="3">
                  <c:v>2005-2009</c:v>
                </c:pt>
                <c:pt idx="4">
                  <c:v>2010-2016</c:v>
                </c:pt>
              </c:strCache>
            </c:strRef>
          </c:cat>
          <c:val>
            <c:numRef>
              <c:f>[1]Лист2!$H$2:$H$6</c:f>
              <c:numCache>
                <c:formatCode>General</c:formatCode>
                <c:ptCount val="5"/>
                <c:pt idx="0">
                  <c:v>21713.041670999999</c:v>
                </c:pt>
                <c:pt idx="1">
                  <c:v>19850.845280200003</c:v>
                </c:pt>
                <c:pt idx="2">
                  <c:v>19515.369867399997</c:v>
                </c:pt>
                <c:pt idx="3">
                  <c:v>29889.530552</c:v>
                </c:pt>
                <c:pt idx="4">
                  <c:v>26485.462421142864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BBD-4586-AB11-3276532645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48173144"/>
        <c:axId val="1"/>
      </c:barChart>
      <c:catAx>
        <c:axId val="3481731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uk-UA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T/year</a:t>
                </a:r>
              </a:p>
            </c:rich>
          </c:tx>
          <c:layout>
            <c:manualLayout>
              <c:xMode val="edge"/>
              <c:yMode val="edge"/>
              <c:x val="1.0167126668164161E-2"/>
              <c:y val="0.37961644815939782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uk-UA"/>
          </a:p>
        </c:txPr>
        <c:crossAx val="34817314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"/>
          <c:y val="0.89003799898147062"/>
          <c:w val="0.99808859188366184"/>
          <c:h val="9.0897085317789672E-2"/>
        </c:manualLayout>
      </c:layout>
      <c:overlay val="0"/>
      <c:spPr>
        <a:solidFill>
          <a:srgbClr val="FFFFFF"/>
        </a:solidFill>
        <a:ln w="3175">
          <a:noFill/>
          <a:prstDash val="solid"/>
        </a:ln>
      </c:sp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uk-UA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0.91148</cdr:x>
      <cdr:y>0.29331</cdr:y>
    </cdr:from>
    <cdr:to>
      <cdr:x>0.97375</cdr:x>
      <cdr:y>0.4311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1379B74B-7BCB-4831-B82E-ACF57648B54D}"/>
            </a:ext>
          </a:extLst>
        </cdr:cNvPr>
        <cdr:cNvSpPr txBox="1"/>
      </cdr:nvSpPr>
      <cdr:spPr>
        <a:xfrm xmlns:a="http://schemas.openxmlformats.org/drawingml/2006/main" rot="5400000" flipH="1">
          <a:off x="8489058" y="1372638"/>
          <a:ext cx="632815" cy="5816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SO</a:t>
          </a:r>
          <a:r>
            <a:rPr lang="en-US" sz="1600" b="1" baseline="-25000" dirty="0">
              <a:latin typeface="Arial" panose="020B0604020202020204" pitchFamily="34" charset="0"/>
              <a:cs typeface="Arial" panose="020B0604020202020204" pitchFamily="34" charset="0"/>
            </a:rPr>
            <a:t>4</a:t>
          </a:r>
          <a:r>
            <a:rPr lang="en-US" sz="1600" b="1" baseline="30000" dirty="0">
              <a:latin typeface="Arial" panose="020B0604020202020204" pitchFamily="34" charset="0"/>
              <a:cs typeface="Arial" panose="020B0604020202020204" pitchFamily="34" charset="0"/>
            </a:rPr>
            <a:t>2-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mg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/l</a:t>
          </a:r>
          <a:endParaRPr lang="uk-UA" sz="24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0.04106</cdr:x>
      <cdr:y>0.07964</cdr:y>
    </cdr:from>
    <cdr:to>
      <cdr:x>0.11512</cdr:x>
      <cdr:y>0.59394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A348CF9C-AC81-4D44-A5A2-3F4C59E25031}"/>
            </a:ext>
          </a:extLst>
        </cdr:cNvPr>
        <cdr:cNvSpPr txBox="1"/>
      </cdr:nvSpPr>
      <cdr:spPr>
        <a:xfrm xmlns:a="http://schemas.openxmlformats.org/drawingml/2006/main" rot="16200000">
          <a:off x="-451494" y="1200831"/>
          <a:ext cx="2361977" cy="6918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NH</a:t>
          </a:r>
          <a:r>
            <a:rPr lang="en-US" sz="1600" b="1" baseline="-25000" dirty="0">
              <a:latin typeface="Arial" panose="020B0604020202020204" pitchFamily="34" charset="0"/>
              <a:cs typeface="Arial" panose="020B0604020202020204" pitchFamily="34" charset="0"/>
            </a:rPr>
            <a:t>4</a:t>
          </a:r>
          <a:r>
            <a:rPr lang="en-US" sz="1600" b="1" baseline="30000" dirty="0">
              <a:latin typeface="Arial" panose="020B0604020202020204" pitchFamily="34" charset="0"/>
              <a:cs typeface="Arial" panose="020B0604020202020204" pitchFamily="34" charset="0"/>
            </a:rPr>
            <a:t>+</a:t>
          </a:r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, mg/l</a:t>
          </a:r>
          <a:endParaRPr lang="uk-UA" sz="16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0.66951</cdr:x>
      <cdr:y>0.03836</cdr:y>
    </cdr:from>
    <cdr:to>
      <cdr:x>0.74912</cdr:x>
      <cdr:y>0.13308</cdr:y>
    </cdr:to>
    <cdr:pic>
      <cdr:nvPicPr>
        <cdr:cNvPr id="5" name="chart">
          <a:extLst xmlns:a="http://schemas.openxmlformats.org/drawingml/2006/main">
            <a:ext uri="{FF2B5EF4-FFF2-40B4-BE49-F238E27FC236}">
              <a16:creationId xmlns:a16="http://schemas.microsoft.com/office/drawing/2014/main" id="{AB2833CD-5515-4F37-AF99-269B6B5E71B7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833191" y="231352"/>
          <a:ext cx="931430" cy="57132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0.77947</cdr:x>
      <cdr:y>0.04091</cdr:y>
    </cdr:from>
    <cdr:to>
      <cdr:x>0.86482</cdr:x>
      <cdr:y>0.13425</cdr:y>
    </cdr:to>
    <cdr:pic>
      <cdr:nvPicPr>
        <cdr:cNvPr id="6" name="chart">
          <a:extLst xmlns:a="http://schemas.openxmlformats.org/drawingml/2006/main">
            <a:ext uri="{FF2B5EF4-FFF2-40B4-BE49-F238E27FC236}">
              <a16:creationId xmlns:a16="http://schemas.microsoft.com/office/drawing/2014/main" id="{EC642364-D1F6-48D2-AA20-8336F7B25A11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9119695" y="246737"/>
          <a:ext cx="998588" cy="563002"/>
        </a:xfrm>
        <a:prstGeom xmlns:a="http://schemas.openxmlformats.org/drawingml/2006/main" prst="rect">
          <a:avLst/>
        </a:prstGeom>
      </cdr:spPr>
    </cdr:pic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285BF4-DAA0-4C10-9C55-061DA0D89D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FDB96CD-D930-42BF-8CE8-B33B8548B0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EB7277-C1D1-4FCE-A8C0-13F3AED3C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5C5B8-C3C7-4CD5-BF86-587A337E3921}" type="datetimeFigureOut">
              <a:rPr lang="uk-UA" smtClean="0"/>
              <a:t>07.11.2019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F0F0D4-802C-4386-82AE-591992FF6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C75876-3C0E-4910-BF88-778A5AB17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4FA65-06AA-4D0C-9D4A-C1D931E9A52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1348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5F5590-4A0B-47B6-BE1C-E13FCAFD1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F41E8B5-329A-4C82-8DB5-C257753A72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367631-0025-4EEA-BC36-7CBD436C7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5C5B8-C3C7-4CD5-BF86-587A337E3921}" type="datetimeFigureOut">
              <a:rPr lang="uk-UA" smtClean="0"/>
              <a:t>07.11.2019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3A49EA-711F-434B-8D76-032F8520D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BE093C-4F8B-4862-A54A-2878F717E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4FA65-06AA-4D0C-9D4A-C1D931E9A52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78084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19E905A-15C1-4765-A5E8-1692B49D3F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08B8124-D579-40C5-BB47-CF72E5CFB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DA2ADD-D8E1-4C3E-B80E-6B911F399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5C5B8-C3C7-4CD5-BF86-587A337E3921}" type="datetimeFigureOut">
              <a:rPr lang="uk-UA" smtClean="0"/>
              <a:t>07.11.2019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6BA582-60FD-400A-A085-23B8E2DBE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FF0365-0211-4A31-8358-6C05E5578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4FA65-06AA-4D0C-9D4A-C1D931E9A52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78308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6168B4-0CC6-4EF2-9CBE-192D1FC00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AB1DEA-A7FC-49C9-B9F2-25EB97786C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930AED-AB74-46CD-9742-F91FE617C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5C5B8-C3C7-4CD5-BF86-587A337E3921}" type="datetimeFigureOut">
              <a:rPr lang="uk-UA" smtClean="0"/>
              <a:t>07.11.2019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7DB33E-F7F2-4268-A0F2-4F9057BF5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014578-44D9-4A10-9282-34F951B10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4FA65-06AA-4D0C-9D4A-C1D931E9A52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09220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F7DF82-269B-4C77-A001-485E48349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C098447-1B56-4582-8FD9-E58AA9069B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7EAD87-086B-4D07-A645-BAB1ECCA5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5C5B8-C3C7-4CD5-BF86-587A337E3921}" type="datetimeFigureOut">
              <a:rPr lang="uk-UA" smtClean="0"/>
              <a:t>07.11.2019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2C15CC-A85E-47F9-AC52-E441F5F80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0699A9-F8FD-4818-A914-88540C599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4FA65-06AA-4D0C-9D4A-C1D931E9A52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42102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4B0478-2094-4368-BC7B-5ECE4184D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A1F1B5-3752-4854-9A72-9429110C39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EA3FAEA-B2E8-4806-9B3C-434E32F7BF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5020875-2BB5-4999-A12F-27CC9B32E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5C5B8-C3C7-4CD5-BF86-587A337E3921}" type="datetimeFigureOut">
              <a:rPr lang="uk-UA" smtClean="0"/>
              <a:t>07.11.2019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BA188D-2FDD-4F47-804B-3AAD23B2F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9CE4FEC-476C-43B2-840B-7A19ADF0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4FA65-06AA-4D0C-9D4A-C1D931E9A52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4890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2AFF5B-76E7-426E-94EE-87E5BDB4B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A9642D-5EA3-4181-9F58-4FB181A8FD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5BF51E2-8D06-4264-ADED-1F146EA763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762E783-B7A0-41EA-936E-D541F7D6F0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D171364-5D04-42F5-B9A4-FB30FF74B1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2EFD84A-86CC-446A-A322-CA1E58010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5C5B8-C3C7-4CD5-BF86-587A337E3921}" type="datetimeFigureOut">
              <a:rPr lang="uk-UA" smtClean="0"/>
              <a:t>07.11.2019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AFB59E9-497D-47D3-B6F3-C619093E4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B3FD598-3550-4FA1-A982-68B065A1C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4FA65-06AA-4D0C-9D4A-C1D931E9A52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3987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CD8A68-0C48-4210-9559-8E10C729A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3D73FA2-B284-4B6D-A7FF-1D8B2312A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5C5B8-C3C7-4CD5-BF86-587A337E3921}" type="datetimeFigureOut">
              <a:rPr lang="uk-UA" smtClean="0"/>
              <a:t>07.11.2019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AEC3D9E-4176-41F0-99DA-1DE7CFAC2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12C8F59-B6BE-4843-9666-09A2999F4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4FA65-06AA-4D0C-9D4A-C1D931E9A52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97897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6B88653-8C0E-4541-AC9B-6146BD87B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5C5B8-C3C7-4CD5-BF86-587A337E3921}" type="datetimeFigureOut">
              <a:rPr lang="uk-UA" smtClean="0"/>
              <a:t>07.11.2019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365F2A2-5906-45B3-BDBD-2EABDCBA6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C7BD89-14DB-4647-831F-9C41F52D2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4FA65-06AA-4D0C-9D4A-C1D931E9A52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25283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F3A37C-8102-4B39-8B26-72E23DBE6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8BDC2C-EE48-420A-90CF-6B59A3FEF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61FC5D-A8B1-4E66-BD27-E53C2F5EE9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691C4E1-D861-428C-ACA6-13DA77084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5C5B8-C3C7-4CD5-BF86-587A337E3921}" type="datetimeFigureOut">
              <a:rPr lang="uk-UA" smtClean="0"/>
              <a:t>07.11.2019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5BEBD32-051A-402F-A8E5-B23F0688C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64FE6C1-2132-4340-9CDC-142DCFEDE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4FA65-06AA-4D0C-9D4A-C1D931E9A52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74338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F806C0-002F-4A76-86EE-6EAF451DA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E05E43E-BEA1-4D3C-985D-C92E61F1AF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01D4F43-37E3-4D5C-905C-1DB3DEE90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E48D8BE-B3C3-433C-864F-9424EBD96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5C5B8-C3C7-4CD5-BF86-587A337E3921}" type="datetimeFigureOut">
              <a:rPr lang="uk-UA" smtClean="0"/>
              <a:t>07.11.2019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0C979E-9D80-4D1D-BCE7-BE3B3522C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FF35D99-F0CC-4923-A77A-5B843BEA1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4FA65-06AA-4D0C-9D4A-C1D931E9A52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59011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EB1A66-3ADE-4B94-808C-B01EF6412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282B43-8456-47F1-A039-04D069F291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24B154-7C9C-42F1-AFE5-859BF480FC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F5C5B8-C3C7-4CD5-BF86-587A337E3921}" type="datetimeFigureOut">
              <a:rPr lang="uk-UA" smtClean="0"/>
              <a:t>07.11.2019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052D8E-0D0C-4434-BABE-E4C4B990D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0B201D-FFA5-4F2A-A7E3-2E10130E01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4FA65-06AA-4D0C-9D4A-C1D931E9A52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82427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chart" Target="../charts/chart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chart" Target="../charts/chart6.xml"/><Relationship Id="rId5" Type="http://schemas.openxmlformats.org/officeDocument/2006/relationships/image" Target="../media/image22.png"/><Relationship Id="rId4" Type="http://schemas.openxmlformats.org/officeDocument/2006/relationships/oleObject" Target="../embeddings/oleObject8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9.jpe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11" Type="http://schemas.openxmlformats.org/officeDocument/2006/relationships/image" Target="../media/image6.png"/><Relationship Id="rId5" Type="http://schemas.openxmlformats.org/officeDocument/2006/relationships/oleObject" Target="../embeddings/oleObject1.bin"/><Relationship Id="rId10" Type="http://schemas.openxmlformats.org/officeDocument/2006/relationships/oleObject" Target="../embeddings/oleObject3.bin"/><Relationship Id="rId4" Type="http://schemas.openxmlformats.org/officeDocument/2006/relationships/image" Target="../media/image8.pn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2.png"/><Relationship Id="rId4" Type="http://schemas.openxmlformats.org/officeDocument/2006/relationships/oleObject" Target="../embeddings/oleObject4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5B5BE29-9E1E-4961-83DE-558628D0D140}"/>
              </a:ext>
            </a:extLst>
          </p:cNvPr>
          <p:cNvSpPr/>
          <p:nvPr/>
        </p:nvSpPr>
        <p:spPr>
          <a:xfrm>
            <a:off x="235026" y="1935217"/>
            <a:ext cx="1172194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Chemical composition and water quality of the Danube and Dnipro river basins under climate changes and man-made load</a:t>
            </a:r>
          </a:p>
          <a:p>
            <a:pPr algn="ctr"/>
            <a:endParaRPr lang="ru-RU" sz="4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b="1" dirty="0">
                <a:solidFill>
                  <a:srgbClr val="C00000"/>
                </a:solidFill>
              </a:rPr>
              <a:t>Volodymyr  Osadchyi, Nataliia Osadcha, </a:t>
            </a:r>
          </a:p>
          <a:p>
            <a:pPr algn="r"/>
            <a:r>
              <a:rPr lang="en-US" b="1" dirty="0">
                <a:solidFill>
                  <a:srgbClr val="C00000"/>
                </a:solidFill>
              </a:rPr>
              <a:t>Olha Ukhan, Yurii Nabyvanets, Denis Klebanov</a:t>
            </a:r>
            <a:endParaRPr lang="uk-UA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1CBC1B-01EE-4319-813E-F11B8CA12C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846" y="0"/>
            <a:ext cx="5108154" cy="2026490"/>
          </a:xfrm>
          <a:prstGeom prst="rect">
            <a:avLst/>
          </a:prstGeom>
        </p:spPr>
      </p:pic>
      <p:pic>
        <p:nvPicPr>
          <p:cNvPr id="7" name="Graphic 5">
            <a:extLst>
              <a:ext uri="{FF2B5EF4-FFF2-40B4-BE49-F238E27FC236}">
                <a16:creationId xmlns:a16="http://schemas.microsoft.com/office/drawing/2014/main" id="{2F6884A2-721E-47AD-B0E9-4E7BFB7091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22872" cy="1351251"/>
          </a:xfrm>
          <a:prstGeom prst="rect">
            <a:avLst/>
          </a:prstGeom>
        </p:spPr>
      </p:pic>
      <p:sp>
        <p:nvSpPr>
          <p:cNvPr id="5" name="Rectangle 9">
            <a:extLst>
              <a:ext uri="{FF2B5EF4-FFF2-40B4-BE49-F238E27FC236}">
                <a16:creationId xmlns:a16="http://schemas.microsoft.com/office/drawing/2014/main" id="{D68909B6-7E53-4982-9D05-78E11C48E6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16" y="5443168"/>
            <a:ext cx="486953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uk-UA" sz="1600" i="1" dirty="0">
                <a:solidFill>
                  <a:schemeClr val="accent6">
                    <a:lumMod val="50000"/>
                  </a:schemeClr>
                </a:solidFill>
              </a:rPr>
              <a:t>Ukrainian </a:t>
            </a:r>
            <a:r>
              <a:rPr lang="en-US" altLang="uk-UA" sz="1600" i="1" dirty="0" err="1">
                <a:solidFill>
                  <a:schemeClr val="accent6">
                    <a:lumMod val="50000"/>
                  </a:schemeClr>
                </a:solidFill>
              </a:rPr>
              <a:t>Hydrometeorogical</a:t>
            </a:r>
            <a:r>
              <a:rPr lang="en-US" altLang="uk-UA" sz="1600" i="1" dirty="0">
                <a:solidFill>
                  <a:schemeClr val="accent6">
                    <a:lumMod val="50000"/>
                  </a:schemeClr>
                </a:solidFill>
              </a:rPr>
              <a:t>  Institute (UHMI),</a:t>
            </a:r>
          </a:p>
          <a:p>
            <a:pPr eaLnBrk="1" hangingPunct="1"/>
            <a:r>
              <a:rPr lang="en-US" altLang="uk-UA" sz="1600" i="1" dirty="0">
                <a:solidFill>
                  <a:schemeClr val="accent6">
                    <a:lumMod val="50000"/>
                  </a:schemeClr>
                </a:solidFill>
              </a:rPr>
              <a:t>The State Service on Emergency of Ukraine and</a:t>
            </a:r>
            <a:endParaRPr lang="ru-RU" altLang="uk-UA" sz="1600" i="1" dirty="0">
              <a:solidFill>
                <a:schemeClr val="accent6">
                  <a:lumMod val="50000"/>
                </a:schemeClr>
              </a:solidFill>
            </a:endParaRPr>
          </a:p>
          <a:p>
            <a:pPr eaLnBrk="1" hangingPunct="1"/>
            <a:r>
              <a:rPr lang="en-US" altLang="uk-UA" sz="1600" i="1" dirty="0">
                <a:solidFill>
                  <a:schemeClr val="accent6">
                    <a:lumMod val="50000"/>
                  </a:schemeClr>
                </a:solidFill>
              </a:rPr>
              <a:t>National Academy of Science of  Ukraine</a:t>
            </a:r>
            <a:r>
              <a:rPr lang="uk-UA" altLang="uk-UA" sz="1600" i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endParaRPr lang="en-US" altLang="uk-UA" sz="1600" i="1" dirty="0">
              <a:solidFill>
                <a:schemeClr val="accent6">
                  <a:lumMod val="50000"/>
                </a:schemeClr>
              </a:solidFill>
            </a:endParaRPr>
          </a:p>
          <a:p>
            <a:pPr eaLnBrk="1" hangingPunct="1"/>
            <a:r>
              <a:rPr lang="en-US" altLang="uk-UA" sz="1600" i="1" dirty="0">
                <a:solidFill>
                  <a:schemeClr val="accent6">
                    <a:lumMod val="50000"/>
                  </a:schemeClr>
                </a:solidFill>
              </a:rPr>
              <a:t>37, </a:t>
            </a:r>
            <a:r>
              <a:rPr lang="en-US" altLang="uk-UA" sz="1600" i="1" dirty="0" err="1">
                <a:solidFill>
                  <a:schemeClr val="accent6">
                    <a:lumMod val="50000"/>
                  </a:schemeClr>
                </a:solidFill>
              </a:rPr>
              <a:t>Prospekt</a:t>
            </a:r>
            <a:r>
              <a:rPr lang="en-US" altLang="uk-UA" sz="1600" i="1" dirty="0">
                <a:solidFill>
                  <a:schemeClr val="accent6">
                    <a:lumMod val="50000"/>
                  </a:schemeClr>
                </a:solidFill>
              </a:rPr>
              <a:t>  </a:t>
            </a:r>
            <a:r>
              <a:rPr lang="en-US" altLang="uk-UA" sz="1600" i="1" dirty="0" err="1">
                <a:solidFill>
                  <a:schemeClr val="accent6">
                    <a:lumMod val="50000"/>
                  </a:schemeClr>
                </a:solidFill>
              </a:rPr>
              <a:t>Nauki</a:t>
            </a:r>
            <a:r>
              <a:rPr lang="en-US" altLang="uk-UA" sz="1600" i="1" dirty="0">
                <a:solidFill>
                  <a:schemeClr val="accent6">
                    <a:lumMod val="50000"/>
                  </a:schemeClr>
                </a:solidFill>
              </a:rPr>
              <a:t>, Kiev, Ukraine, 03028 </a:t>
            </a:r>
          </a:p>
        </p:txBody>
      </p:sp>
    </p:spTree>
    <p:extLst>
      <p:ext uri="{BB962C8B-B14F-4D97-AF65-F5344CB8AC3E}">
        <p14:creationId xmlns:p14="http://schemas.microsoft.com/office/powerpoint/2010/main" val="2227166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F553F9FB-10C3-4D90-B397-B7DAF33795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5844385"/>
              </p:ext>
            </p:extLst>
          </p:nvPr>
        </p:nvGraphicFramePr>
        <p:xfrm>
          <a:off x="84091" y="182802"/>
          <a:ext cx="7225015" cy="3125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74A0CB27-8E64-47F4-AF6A-C98E0F876C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2540386"/>
              </p:ext>
            </p:extLst>
          </p:nvPr>
        </p:nvGraphicFramePr>
        <p:xfrm>
          <a:off x="6096000" y="3152775"/>
          <a:ext cx="5638799" cy="3705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1FC6CC34-7AC9-4F07-8D61-2B88EF4BBDD6}"/>
              </a:ext>
            </a:extLst>
          </p:cNvPr>
          <p:cNvCxnSpPr/>
          <p:nvPr/>
        </p:nvCxnSpPr>
        <p:spPr>
          <a:xfrm flipH="1">
            <a:off x="11317865" y="2527968"/>
            <a:ext cx="499872" cy="1560576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DA632AB-320C-423A-B324-DD27DFE97AF0}"/>
              </a:ext>
            </a:extLst>
          </p:cNvPr>
          <p:cNvSpPr/>
          <p:nvPr/>
        </p:nvSpPr>
        <p:spPr>
          <a:xfrm>
            <a:off x="7420087" y="275081"/>
            <a:ext cx="45402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Intra-annual distribution of water flow </a:t>
            </a:r>
            <a:r>
              <a:rPr lang="uk-UA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Desna river)</a:t>
            </a:r>
            <a:endParaRPr lang="uk-UA" sz="24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61322B1-DA4E-4A40-BE23-A02E4DAB3FCD}"/>
              </a:ext>
            </a:extLst>
          </p:cNvPr>
          <p:cNvSpPr/>
          <p:nvPr/>
        </p:nvSpPr>
        <p:spPr>
          <a:xfrm>
            <a:off x="648598" y="5844201"/>
            <a:ext cx="52218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Residual mass curve of Water Flow in the Desna river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9FB977-BDA2-45F3-A376-6E8FF506A9C1}"/>
              </a:ext>
            </a:extLst>
          </p:cNvPr>
          <p:cNvSpPr txBox="1"/>
          <p:nvPr/>
        </p:nvSpPr>
        <p:spPr>
          <a:xfrm>
            <a:off x="11689205" y="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536313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217507B3-6131-425B-9444-7BD738E00DF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7296578"/>
              </p:ext>
            </p:extLst>
          </p:nvPr>
        </p:nvGraphicFramePr>
        <p:xfrm>
          <a:off x="1165859" y="997268"/>
          <a:ext cx="9685021" cy="5586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BF9735A-B4A8-428B-8778-6BA763FFB97B}"/>
              </a:ext>
            </a:extLst>
          </p:cNvPr>
          <p:cNvSpPr txBox="1"/>
          <p:nvPr/>
        </p:nvSpPr>
        <p:spPr>
          <a:xfrm>
            <a:off x="1320651" y="274321"/>
            <a:ext cx="96824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Dissolved oxygen content in the Kyiv reservoir water</a:t>
            </a:r>
            <a:endParaRPr lang="uk-UA" sz="32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B380AE-F15C-471A-AEA1-90EFAF793DFC}"/>
              </a:ext>
            </a:extLst>
          </p:cNvPr>
          <p:cNvSpPr txBox="1"/>
          <p:nvPr/>
        </p:nvSpPr>
        <p:spPr>
          <a:xfrm>
            <a:off x="11669086" y="8965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628131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80FCAD0-6904-4FB2-AB97-568DB8309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886" y="590681"/>
            <a:ext cx="4690418" cy="299370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C206847-8119-4D75-BD8A-7FCDFDB9485B}"/>
              </a:ext>
            </a:extLst>
          </p:cNvPr>
          <p:cNvSpPr/>
          <p:nvPr/>
        </p:nvSpPr>
        <p:spPr>
          <a:xfrm>
            <a:off x="6924360" y="1773164"/>
            <a:ext cx="4903467" cy="83099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uk-UA" sz="1600" b="1" dirty="0">
                <a:solidFill>
                  <a:schemeClr val="accent6">
                    <a:lumMod val="50000"/>
                  </a:schemeClr>
                </a:solidFill>
              </a:rPr>
              <a:t>Residual mass curve of Water Flow and</a:t>
            </a:r>
          </a:p>
          <a:p>
            <a:pPr algn="ctr" eaLnBrk="1" hangingPunct="1"/>
            <a:r>
              <a:rPr lang="en-US" altLang="uk-UA" sz="1600" b="1" dirty="0">
                <a:solidFill>
                  <a:schemeClr val="accent6">
                    <a:lumMod val="50000"/>
                  </a:schemeClr>
                </a:solidFill>
              </a:rPr>
              <a:t> Nitrogen &amp; Phosphorus Loads</a:t>
            </a:r>
            <a:r>
              <a:rPr lang="uk-UA" altLang="uk-UA" sz="1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uk-UA" sz="1600" b="1" dirty="0">
                <a:solidFill>
                  <a:schemeClr val="accent6">
                    <a:lumMod val="50000"/>
                  </a:schemeClr>
                </a:solidFill>
              </a:rPr>
              <a:t>in the Lower Danube</a:t>
            </a:r>
            <a:endParaRPr lang="uk-UA" altLang="uk-UA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281F82-AC76-4E5B-B7DD-88436F4DB2AC}"/>
              </a:ext>
            </a:extLst>
          </p:cNvPr>
          <p:cNvSpPr/>
          <p:nvPr/>
        </p:nvSpPr>
        <p:spPr>
          <a:xfrm>
            <a:off x="3694510" y="152150"/>
            <a:ext cx="4802979" cy="76944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uk-UA" sz="4400" b="1" dirty="0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</a:rPr>
              <a:t>The Danube Basin</a:t>
            </a:r>
            <a:endParaRPr lang="ru-RU" altLang="uk-UA" sz="4400" b="1" dirty="0">
              <a:solidFill>
                <a:schemeClr val="accent1">
                  <a:lumMod val="50000"/>
                </a:schemeClr>
              </a:solidFill>
              <a:latin typeface="Tw Cen MT" panose="020B0602020104020603" pitchFamily="34" charset="0"/>
            </a:endParaRPr>
          </a:p>
        </p:txBody>
      </p:sp>
      <p:graphicFrame>
        <p:nvGraphicFramePr>
          <p:cNvPr id="4" name="Chart 9">
            <a:extLst>
              <a:ext uri="{FF2B5EF4-FFF2-40B4-BE49-F238E27FC236}">
                <a16:creationId xmlns:a16="http://schemas.microsoft.com/office/drawing/2014/main" id="{BC680F1C-0B25-44CA-83C5-E5A6A8E49BF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6630166"/>
              </p:ext>
            </p:extLst>
          </p:nvPr>
        </p:nvGraphicFramePr>
        <p:xfrm>
          <a:off x="6823395" y="2683196"/>
          <a:ext cx="5368605" cy="38395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" name="Chart" r:id="rId4" imgW="4682134" imgH="2853175" progId="Excel.Chart.8">
                  <p:embed/>
                </p:oleObj>
              </mc:Choice>
              <mc:Fallback>
                <p:oleObj name="Chart" r:id="rId4" imgW="4682134" imgH="2853175" progId="Excel.Chart.8">
                  <p:embed/>
                  <p:pic>
                    <p:nvPicPr>
                      <p:cNvPr id="4" name="Chart 9">
                        <a:extLst>
                          <a:ext uri="{FF2B5EF4-FFF2-40B4-BE49-F238E27FC236}">
                            <a16:creationId xmlns:a16="http://schemas.microsoft.com/office/drawing/2014/main" id="{BC680F1C-0B25-44CA-83C5-E5A6A8E49BF5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3395" y="2683196"/>
                        <a:ext cx="5368605" cy="38395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5D4A206-111C-4103-9106-4BC2911DDE05}"/>
              </a:ext>
            </a:extLst>
          </p:cNvPr>
          <p:cNvGraphicFramePr>
            <a:graphicFrameLocks/>
          </p:cNvGraphicFramePr>
          <p:nvPr/>
        </p:nvGraphicFramePr>
        <p:xfrm>
          <a:off x="181066" y="4151310"/>
          <a:ext cx="2552699" cy="27051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BA629752-4220-42BA-A546-70CDCF19F696}"/>
              </a:ext>
            </a:extLst>
          </p:cNvPr>
          <p:cNvGraphicFramePr>
            <a:graphicFrameLocks/>
          </p:cNvGraphicFramePr>
          <p:nvPr/>
        </p:nvGraphicFramePr>
        <p:xfrm>
          <a:off x="3241158" y="4179565"/>
          <a:ext cx="2854842" cy="2705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98928D0-2CC0-4847-93D2-48C2E435F5BD}"/>
              </a:ext>
            </a:extLst>
          </p:cNvPr>
          <p:cNvSpPr txBox="1"/>
          <p:nvPr/>
        </p:nvSpPr>
        <p:spPr>
          <a:xfrm>
            <a:off x="838200" y="3584384"/>
            <a:ext cx="5425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Ukrainian contamination to the Danube Nutrient Load</a:t>
            </a:r>
            <a:endParaRPr lang="uk-UA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1F019DAC-7C38-42F5-8405-6E777411F275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0420" y="3953716"/>
            <a:ext cx="1488280" cy="225849"/>
          </a:xfrm>
          <a:prstGeom prst="line">
            <a:avLst/>
          </a:prstGeom>
          <a:noFill/>
          <a:ln w="9525">
            <a:solidFill>
              <a:srgbClr val="007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10" name="Line 6">
            <a:extLst>
              <a:ext uri="{FF2B5EF4-FFF2-40B4-BE49-F238E27FC236}">
                <a16:creationId xmlns:a16="http://schemas.microsoft.com/office/drawing/2014/main" id="{33B8F461-C7D8-4F88-BAAA-2FEF7D1A659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581149" y="3953716"/>
            <a:ext cx="1551929" cy="225850"/>
          </a:xfrm>
          <a:prstGeom prst="line">
            <a:avLst/>
          </a:prstGeom>
          <a:noFill/>
          <a:ln w="9525">
            <a:solidFill>
              <a:srgbClr val="007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2B38AA-58E2-4EE8-8314-9A311C34AD76}"/>
              </a:ext>
            </a:extLst>
          </p:cNvPr>
          <p:cNvSpPr txBox="1"/>
          <p:nvPr/>
        </p:nvSpPr>
        <p:spPr>
          <a:xfrm>
            <a:off x="11747479" y="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377910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11">
            <a:extLst>
              <a:ext uri="{FF2B5EF4-FFF2-40B4-BE49-F238E27FC236}">
                <a16:creationId xmlns:a16="http://schemas.microsoft.com/office/drawing/2014/main" id="{E50D4DDA-8FCE-4E1A-A993-7DB131B6EE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3182271"/>
              </p:ext>
            </p:extLst>
          </p:nvPr>
        </p:nvGraphicFramePr>
        <p:xfrm>
          <a:off x="1952353" y="986473"/>
          <a:ext cx="8055714" cy="54387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1" name="Chart" r:id="rId3" imgW="4285859" imgH="3426249" progId="Excel.Chart.8">
                  <p:embed/>
                </p:oleObj>
              </mc:Choice>
              <mc:Fallback>
                <p:oleObj name="Chart" r:id="rId3" imgW="4285859" imgH="3426249" progId="Excel.Chart.8">
                  <p:embed/>
                  <p:pic>
                    <p:nvPicPr>
                      <p:cNvPr id="3" name="Chart 11">
                        <a:extLst>
                          <a:ext uri="{FF2B5EF4-FFF2-40B4-BE49-F238E27FC236}">
                            <a16:creationId xmlns:a16="http://schemas.microsoft.com/office/drawing/2014/main" id="{E50D4DDA-8FCE-4E1A-A993-7DB131B6EEBF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2353" y="986473"/>
                        <a:ext cx="8055714" cy="543871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07E36A2-55B6-4015-8ACE-09DF6A551D77}"/>
              </a:ext>
            </a:extLst>
          </p:cNvPr>
          <p:cNvSpPr txBox="1"/>
          <p:nvPr/>
        </p:nvSpPr>
        <p:spPr>
          <a:xfrm>
            <a:off x="1304754" y="278587"/>
            <a:ext cx="98718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75000"/>
                  </a:schemeClr>
                </a:solidFill>
              </a:rPr>
              <a:t>Share of the waste water in the Danube Basin</a:t>
            </a:r>
            <a:endParaRPr lang="uk-UA" sz="4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6059C7-4BD9-4C1D-9DA5-F7D87CD21AA6}"/>
              </a:ext>
            </a:extLst>
          </p:cNvPr>
          <p:cNvSpPr txBox="1"/>
          <p:nvPr/>
        </p:nvSpPr>
        <p:spPr>
          <a:xfrm>
            <a:off x="3991320" y="5041568"/>
            <a:ext cx="4649676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Urban waste water</a:t>
            </a:r>
          </a:p>
          <a:p>
            <a:r>
              <a:rPr lang="en-US" sz="2000" dirty="0"/>
              <a:t>Industry</a:t>
            </a:r>
          </a:p>
          <a:p>
            <a:r>
              <a:rPr lang="en-US" sz="2000" dirty="0"/>
              <a:t>Agriculture</a:t>
            </a:r>
          </a:p>
          <a:p>
            <a:r>
              <a:rPr lang="en-US" sz="2000" dirty="0"/>
              <a:t>Others</a:t>
            </a:r>
            <a:endParaRPr lang="uk-UA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7677B0-D539-4578-BCB7-24B2BACFC516}"/>
              </a:ext>
            </a:extLst>
          </p:cNvPr>
          <p:cNvSpPr txBox="1"/>
          <p:nvPr/>
        </p:nvSpPr>
        <p:spPr>
          <a:xfrm>
            <a:off x="11773296" y="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13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29357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9B352A5-65D5-400E-845B-C3C508A5577B}"/>
              </a:ext>
            </a:extLst>
          </p:cNvPr>
          <p:cNvSpPr/>
          <p:nvPr/>
        </p:nvSpPr>
        <p:spPr>
          <a:xfrm>
            <a:off x="0" y="381000"/>
            <a:ext cx="120969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800" b="1" cap="all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Share of discharge sources  in  the  nitrogen  emission  </a:t>
            </a:r>
          </a:p>
          <a:p>
            <a:pPr algn="ctr" eaLnBrk="1" hangingPunct="1">
              <a:defRPr/>
            </a:pPr>
            <a:r>
              <a:rPr lang="en-US" sz="2800" b="1" cap="all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in  the  Danube  basin</a:t>
            </a:r>
            <a:endParaRPr lang="ru-RU" sz="2800" b="1" cap="all" dirty="0">
              <a:solidFill>
                <a:schemeClr val="accent5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1289" name="Rectangle 1">
            <a:extLst>
              <a:ext uri="{FF2B5EF4-FFF2-40B4-BE49-F238E27FC236}">
                <a16:creationId xmlns:a16="http://schemas.microsoft.com/office/drawing/2014/main" id="{3352985D-B300-4951-9A36-C69FF14CB3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2150" y="66675"/>
            <a:ext cx="6477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bIns="0" anchor="ctr">
            <a:spAutoFit/>
          </a:bodyPr>
          <a:lstStyle>
            <a:lvl1pPr indent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endParaRPr lang="ru-RU" altLang="ru-RU"/>
          </a:p>
        </p:txBody>
      </p:sp>
      <p:sp>
        <p:nvSpPr>
          <p:cNvPr id="51290" name="Rectangle 2">
            <a:extLst>
              <a:ext uri="{FF2B5EF4-FFF2-40B4-BE49-F238E27FC236}">
                <a16:creationId xmlns:a16="http://schemas.microsoft.com/office/drawing/2014/main" id="{4E18CDA8-2F52-430E-9B13-BFC5E7ABDA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4550" y="219075"/>
            <a:ext cx="6477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bIns="0" anchor="ctr">
            <a:spAutoFit/>
          </a:bodyPr>
          <a:lstStyle>
            <a:lvl1pPr indent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endParaRPr lang="ru-RU" altLang="ru-RU"/>
          </a:p>
        </p:txBody>
      </p:sp>
      <p:sp>
        <p:nvSpPr>
          <p:cNvPr id="51291" name="Rectangle 2">
            <a:extLst>
              <a:ext uri="{FF2B5EF4-FFF2-40B4-BE49-F238E27FC236}">
                <a16:creationId xmlns:a16="http://schemas.microsoft.com/office/drawing/2014/main" id="{9D5DBAFF-505B-4516-9E73-6876480DC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3638" y="236538"/>
            <a:ext cx="316865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0" anchor="ctr">
            <a:spAutoFit/>
          </a:bodyPr>
          <a:lstStyle>
            <a:lvl1pPr indent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endParaRPr lang="ru-RU" altLang="ru-RU"/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1EB31DCC-B452-45BC-95F6-3B22E038701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0091783"/>
              </p:ext>
            </p:extLst>
          </p:nvPr>
        </p:nvGraphicFramePr>
        <p:xfrm>
          <a:off x="41330" y="1467189"/>
          <a:ext cx="6416920" cy="42624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C5F18317-5FC0-465C-98BD-7F91F9284696}"/>
              </a:ext>
            </a:extLst>
          </p:cNvPr>
          <p:cNvSpPr txBox="1"/>
          <p:nvPr/>
        </p:nvSpPr>
        <p:spPr>
          <a:xfrm>
            <a:off x="133720" y="2785275"/>
            <a:ext cx="160911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Natural background</a:t>
            </a:r>
            <a:endParaRPr lang="uk-UA" sz="1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EEC937-F3D2-4AD8-B607-D2B07501ECF2}"/>
              </a:ext>
            </a:extLst>
          </p:cNvPr>
          <p:cNvSpPr txBox="1"/>
          <p:nvPr/>
        </p:nvSpPr>
        <p:spPr>
          <a:xfrm>
            <a:off x="386452" y="3356882"/>
            <a:ext cx="135638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Urban</a:t>
            </a:r>
            <a:endParaRPr lang="uk-UA" sz="12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9AFFEA-4168-4B63-A344-408825BB7D8C}"/>
              </a:ext>
            </a:extLst>
          </p:cNvPr>
          <p:cNvSpPr txBox="1"/>
          <p:nvPr/>
        </p:nvSpPr>
        <p:spPr>
          <a:xfrm>
            <a:off x="61661" y="3943250"/>
            <a:ext cx="1681174" cy="2805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Agricultural territories</a:t>
            </a:r>
            <a:endParaRPr lang="uk-UA" sz="12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FF493FB-0E4A-4532-AE2B-B2DBEE5CD40C}"/>
              </a:ext>
            </a:extLst>
          </p:cNvPr>
          <p:cNvSpPr txBox="1"/>
          <p:nvPr/>
        </p:nvSpPr>
        <p:spPr>
          <a:xfrm>
            <a:off x="386452" y="4600225"/>
            <a:ext cx="1356383" cy="275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Rural</a:t>
            </a:r>
            <a:endParaRPr lang="uk-UA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F06E63-4C36-4F00-8996-182253F03658}"/>
              </a:ext>
            </a:extLst>
          </p:cNvPr>
          <p:cNvSpPr txBox="1"/>
          <p:nvPr/>
        </p:nvSpPr>
        <p:spPr>
          <a:xfrm>
            <a:off x="3795110" y="1665702"/>
            <a:ext cx="56220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Prut</a:t>
            </a:r>
            <a:endParaRPr lang="uk-UA" sz="12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E6346AB-E6A2-4456-9AD5-66125AB2EEE2}"/>
              </a:ext>
            </a:extLst>
          </p:cNvPr>
          <p:cNvSpPr txBox="1"/>
          <p:nvPr/>
        </p:nvSpPr>
        <p:spPr>
          <a:xfrm>
            <a:off x="4692537" y="1665701"/>
            <a:ext cx="562202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Tisza</a:t>
            </a:r>
            <a:endParaRPr lang="uk-UA" sz="12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ABB856D-1ED0-48C9-AA18-98AC85010C2D}"/>
              </a:ext>
            </a:extLst>
          </p:cNvPr>
          <p:cNvSpPr txBox="1"/>
          <p:nvPr/>
        </p:nvSpPr>
        <p:spPr>
          <a:xfrm>
            <a:off x="5550979" y="1665701"/>
            <a:ext cx="1090042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Lower Danube</a:t>
            </a:r>
            <a:endParaRPr lang="uk-UA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7F106A-F8C2-4351-93AC-027C9D5E7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8250" y="3250163"/>
            <a:ext cx="5445729" cy="32508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976001-608F-4F17-AC23-2D1FF68ACB1D}"/>
              </a:ext>
            </a:extLst>
          </p:cNvPr>
          <p:cNvSpPr txBox="1"/>
          <p:nvPr/>
        </p:nvSpPr>
        <p:spPr>
          <a:xfrm>
            <a:off x="35555" y="2230041"/>
            <a:ext cx="170728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Total emission</a:t>
            </a:r>
            <a:endParaRPr lang="uk-UA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D1F320-27A7-443E-B586-76D593444006}"/>
              </a:ext>
            </a:extLst>
          </p:cNvPr>
          <p:cNvSpPr txBox="1"/>
          <p:nvPr/>
        </p:nvSpPr>
        <p:spPr>
          <a:xfrm>
            <a:off x="11754421" y="2833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14</a:t>
            </a:r>
            <a:endParaRPr lang="uk-UA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173C4DF7-6034-49EE-BD63-44641D2D52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8472902"/>
              </p:ext>
            </p:extLst>
          </p:nvPr>
        </p:nvGraphicFramePr>
        <p:xfrm>
          <a:off x="6358541" y="302179"/>
          <a:ext cx="5471359" cy="50248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01720CB5-84A6-412C-8F0E-9349FD27917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8933922"/>
              </p:ext>
            </p:extLst>
          </p:nvPr>
        </p:nvGraphicFramePr>
        <p:xfrm>
          <a:off x="222799" y="302179"/>
          <a:ext cx="5610661" cy="4952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39A8CB8-F568-4A54-BF46-B11FC8B29C23}"/>
              </a:ext>
            </a:extLst>
          </p:cNvPr>
          <p:cNvSpPr/>
          <p:nvPr/>
        </p:nvSpPr>
        <p:spPr>
          <a:xfrm>
            <a:off x="6313433" y="5456877"/>
            <a:ext cx="55615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 nitrogen runoff for the Danube river</a:t>
            </a:r>
          </a:p>
          <a:p>
            <a:pPr algn="ctr" fontAlgn="b"/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decreased on 30%,</a:t>
            </a:r>
          </a:p>
          <a:p>
            <a:pPr algn="ctr" fontAlgn="b"/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the Dnipro river – increased  into 21% </a:t>
            </a:r>
          </a:p>
          <a:p>
            <a:pPr algn="ctr" fontAlgn="b"/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D1D3BCE-D2E7-4695-89CE-439D724AF071}"/>
              </a:ext>
            </a:extLst>
          </p:cNvPr>
          <p:cNvSpPr/>
          <p:nvPr/>
        </p:nvSpPr>
        <p:spPr>
          <a:xfrm>
            <a:off x="415595" y="5456877"/>
            <a:ext cx="48184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Phosphate ions runoff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uk-UA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Danube</a:t>
            </a:r>
            <a:r>
              <a:rPr lang="uk-UA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river decreased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uk-UA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70%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the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Dnpro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river – increased  into 60%</a:t>
            </a:r>
            <a:r>
              <a:rPr lang="uk-UA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F95D95-FBE2-4975-B76B-05EFFD502DE5}"/>
              </a:ext>
            </a:extLst>
          </p:cNvPr>
          <p:cNvSpPr txBox="1"/>
          <p:nvPr/>
        </p:nvSpPr>
        <p:spPr>
          <a:xfrm>
            <a:off x="11773296" y="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483225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86C775C-62BF-40D0-A5CA-86CE9B8268EB}"/>
              </a:ext>
            </a:extLst>
          </p:cNvPr>
          <p:cNvSpPr txBox="1"/>
          <p:nvPr/>
        </p:nvSpPr>
        <p:spPr>
          <a:xfrm>
            <a:off x="1963298" y="524588"/>
            <a:ext cx="82654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Thank you for attention</a:t>
            </a:r>
            <a:r>
              <a:rPr lang="uk-UA" sz="6000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D8ABA7-1A39-4141-83A7-EDA2BF939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94" y="1988191"/>
            <a:ext cx="5804669" cy="307875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6416717-CD35-44FD-834C-9C693A2D40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906" y="3204594"/>
            <a:ext cx="5178242" cy="345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920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C12942A-451F-435B-87E1-2C78FFBD5BFC}"/>
              </a:ext>
            </a:extLst>
          </p:cNvPr>
          <p:cNvSpPr txBox="1"/>
          <p:nvPr/>
        </p:nvSpPr>
        <p:spPr>
          <a:xfrm>
            <a:off x="514029" y="62074"/>
            <a:ext cx="21953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Objectives</a:t>
            </a:r>
            <a:endParaRPr lang="uk-UA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9CA905B-168F-479C-877A-D2FFCC066BDA}"/>
              </a:ext>
            </a:extLst>
          </p:cNvPr>
          <p:cNvSpPr/>
          <p:nvPr/>
        </p:nvSpPr>
        <p:spPr>
          <a:xfrm>
            <a:off x="0" y="708405"/>
            <a:ext cx="1197254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assess changes in the chemical composition and water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 in the Dnipro and Danube basin during 1989-2016.</a:t>
            </a:r>
          </a:p>
          <a:p>
            <a:pPr marL="457200" indent="-457200">
              <a:buFontTx/>
              <a:buChar char="-"/>
            </a:pPr>
            <a:endParaRPr lang="en-US" sz="2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assess the possibility of a relationship between the economic dropdown in Ukraine and changes in the levels and rates of water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pollution by various chemical substances.</a:t>
            </a:r>
          </a:p>
          <a:p>
            <a:endParaRPr lang="en-US" sz="2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Assessment of the impact of climate change on the chemical composition and surface water quality.</a:t>
            </a:r>
          </a:p>
          <a:p>
            <a:pPr marL="457200" indent="-457200">
              <a:buFontTx/>
              <a:buChar char="-"/>
            </a:pPr>
            <a:endParaRPr lang="en-US" sz="2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Identification of priority pollutants in the modern period and development of recommendations for improving the quality of surface water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uk-UA" sz="2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62955E-0B91-4035-82C7-676EDD8201BD}"/>
              </a:ext>
            </a:extLst>
          </p:cNvPr>
          <p:cNvSpPr txBox="1"/>
          <p:nvPr/>
        </p:nvSpPr>
        <p:spPr>
          <a:xfrm>
            <a:off x="11821701" y="6207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70605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BE8F6E4-92DE-425E-8623-170C2218B9EB}"/>
              </a:ext>
            </a:extLst>
          </p:cNvPr>
          <p:cNvSpPr/>
          <p:nvPr/>
        </p:nvSpPr>
        <p:spPr>
          <a:xfrm>
            <a:off x="216606" y="369216"/>
            <a:ext cx="11507118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findings are based on: </a:t>
            </a:r>
          </a:p>
          <a:p>
            <a:endParaRPr lang="en-US" sz="2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1. Generalized observation data on chemical composition of Ukrainian river basins during 1989-2016 (the State Hydrometeorological Service of Ukraine).</a:t>
            </a:r>
          </a:p>
          <a:p>
            <a:endParaRPr lang="en-US" sz="2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2.Generalized data of  chemical substances in content precipitation and emission of pollutants into the atmosphere during 1989-2016 (the State Hydrometeorological Service of Ukraine ).</a:t>
            </a:r>
          </a:p>
          <a:p>
            <a:endParaRPr lang="en-US" sz="2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3. Data observations on chemical composition of Ukrainian surface water (the State Agency of Water Resources of Ukraine).</a:t>
            </a:r>
          </a:p>
          <a:p>
            <a:endParaRPr lang="en-US" sz="2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4.Field study data on water bodies of Ukraine.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B1308D-3829-4F01-A8BF-58EBA617AC45}"/>
              </a:ext>
            </a:extLst>
          </p:cNvPr>
          <p:cNvSpPr txBox="1"/>
          <p:nvPr/>
        </p:nvSpPr>
        <p:spPr>
          <a:xfrm>
            <a:off x="11824551" y="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441476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4" name="Picture 18" descr="EBD_2">
            <a:extLst>
              <a:ext uri="{FF2B5EF4-FFF2-40B4-BE49-F238E27FC236}">
                <a16:creationId xmlns:a16="http://schemas.microsoft.com/office/drawing/2014/main" id="{2EF9380C-F3C8-4437-9005-E3B175282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770" y="5109909"/>
            <a:ext cx="2954641" cy="1665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17" descr="EBD_1">
            <a:extLst>
              <a:ext uri="{FF2B5EF4-FFF2-40B4-BE49-F238E27FC236}">
                <a16:creationId xmlns:a16="http://schemas.microsoft.com/office/drawing/2014/main" id="{0873D7BA-BC9C-4C9E-9340-4EABCAC0A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961" y="5109909"/>
            <a:ext cx="2767013" cy="1724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508" name="Object 7">
            <a:extLst>
              <a:ext uri="{FF2B5EF4-FFF2-40B4-BE49-F238E27FC236}">
                <a16:creationId xmlns:a16="http://schemas.microsoft.com/office/drawing/2014/main" id="{6E34A5E9-F6CC-4CAB-88D7-FC4D38A086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9056042"/>
              </p:ext>
            </p:extLst>
          </p:nvPr>
        </p:nvGraphicFramePr>
        <p:xfrm>
          <a:off x="733497" y="1020065"/>
          <a:ext cx="4157662" cy="216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3" name="Image" r:id="rId5" imgW="7669841" imgH="5371429" progId="Photoshop.Image.7">
                  <p:embed/>
                </p:oleObj>
              </mc:Choice>
              <mc:Fallback>
                <p:oleObj name="Image" r:id="rId5" imgW="7669841" imgH="5371429" progId="Photoshop.Image.7">
                  <p:embed/>
                  <p:pic>
                    <p:nvPicPr>
                      <p:cNvPr id="21508" name="Object 7">
                        <a:extLst>
                          <a:ext uri="{FF2B5EF4-FFF2-40B4-BE49-F238E27FC236}">
                            <a16:creationId xmlns:a16="http://schemas.microsoft.com/office/drawing/2014/main" id="{6E34A5E9-F6CC-4CAB-88D7-FC4D38A086E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3497" y="1020065"/>
                        <a:ext cx="4157662" cy="2166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512" name="Picture 14" descr="Слайд4">
            <a:extLst>
              <a:ext uri="{FF2B5EF4-FFF2-40B4-BE49-F238E27FC236}">
                <a16:creationId xmlns:a16="http://schemas.microsoft.com/office/drawing/2014/main" id="{FE7027D4-E458-41AC-B404-30B5C4AAB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642" y="2991482"/>
            <a:ext cx="2767014" cy="1812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8">
            <a:extLst>
              <a:ext uri="{FF2B5EF4-FFF2-40B4-BE49-F238E27FC236}">
                <a16:creationId xmlns:a16="http://schemas.microsoft.com/office/drawing/2014/main" id="{73F55D41-27E7-4803-8EBB-E9C8AE34F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506412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uk-UA" sz="2000" b="1" i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Informational-analytical system </a:t>
            </a:r>
            <a:r>
              <a:rPr lang="en-US" altLang="uk-UA" sz="2000" b="1" i="1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AquaGuard</a:t>
            </a:r>
            <a:endParaRPr lang="en-US" altLang="uk-UA" sz="2000" b="1" i="1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uk-UA" sz="2000" b="1" i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(UHMI Desktop system)</a:t>
            </a:r>
            <a:r>
              <a:rPr lang="uk-UA" altLang="uk-UA" sz="2000" b="1" i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                                                                                            </a:t>
            </a:r>
            <a:endParaRPr lang="ru-RU" altLang="uk-UA" sz="2000" b="1" i="1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1510" name="Object 11">
            <a:extLst>
              <a:ext uri="{FF2B5EF4-FFF2-40B4-BE49-F238E27FC236}">
                <a16:creationId xmlns:a16="http://schemas.microsoft.com/office/drawing/2014/main" id="{A0A5878B-829F-47D8-8969-62FB6DE19F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7302624"/>
              </p:ext>
            </p:extLst>
          </p:nvPr>
        </p:nvGraphicFramePr>
        <p:xfrm>
          <a:off x="271016" y="4879826"/>
          <a:ext cx="2025650" cy="176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4" name="Image" r:id="rId8" imgW="7657143" imgH="5384127" progId="Photoshop.Image.7">
                  <p:embed/>
                </p:oleObj>
              </mc:Choice>
              <mc:Fallback>
                <p:oleObj name="Image" r:id="rId8" imgW="7657143" imgH="5384127" progId="Photoshop.Image.7">
                  <p:embed/>
                  <p:pic>
                    <p:nvPicPr>
                      <p:cNvPr id="21510" name="Object 11">
                        <a:extLst>
                          <a:ext uri="{FF2B5EF4-FFF2-40B4-BE49-F238E27FC236}">
                            <a16:creationId xmlns:a16="http://schemas.microsoft.com/office/drawing/2014/main" id="{A0A5878B-829F-47D8-8969-62FB6DE19FD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016" y="4879826"/>
                        <a:ext cx="2025650" cy="176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1" name="Object 13">
            <a:extLst>
              <a:ext uri="{FF2B5EF4-FFF2-40B4-BE49-F238E27FC236}">
                <a16:creationId xmlns:a16="http://schemas.microsoft.com/office/drawing/2014/main" id="{B31A9A08-0684-4DC5-8DD2-B9EF48F9F6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1193646"/>
              </p:ext>
            </p:extLst>
          </p:nvPr>
        </p:nvGraphicFramePr>
        <p:xfrm>
          <a:off x="378711" y="2799085"/>
          <a:ext cx="2254250" cy="2005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5" name="Image" r:id="rId10" imgW="12939683" imgH="9282540" progId="Photoshop.Image.7">
                  <p:embed/>
                </p:oleObj>
              </mc:Choice>
              <mc:Fallback>
                <p:oleObj name="Image" r:id="rId10" imgW="12939683" imgH="9282540" progId="Photoshop.Image.7">
                  <p:embed/>
                  <p:pic>
                    <p:nvPicPr>
                      <p:cNvPr id="21511" name="Object 13">
                        <a:extLst>
                          <a:ext uri="{FF2B5EF4-FFF2-40B4-BE49-F238E27FC236}">
                            <a16:creationId xmlns:a16="http://schemas.microsoft.com/office/drawing/2014/main" id="{B31A9A08-0684-4DC5-8DD2-B9EF48F9F6E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8711" y="2799085"/>
                        <a:ext cx="2254250" cy="2005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515" name="Picture 19" descr="EBD_4">
            <a:extLst>
              <a:ext uri="{FF2B5EF4-FFF2-40B4-BE49-F238E27FC236}">
                <a16:creationId xmlns:a16="http://schemas.microsoft.com/office/drawing/2014/main" id="{898E2C92-4DB7-43EA-8AE5-790E55ED1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2135" y="4407471"/>
            <a:ext cx="3515211" cy="2077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6" name="Text Box 20">
            <a:extLst>
              <a:ext uri="{FF2B5EF4-FFF2-40B4-BE49-F238E27FC236}">
                <a16:creationId xmlns:a16="http://schemas.microsoft.com/office/drawing/2014/main" id="{2311C7EA-52F0-445D-89F4-0172640146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0940" y="4724905"/>
            <a:ext cx="44106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uk-UA" sz="12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Dnipro Basin Ecological Database (</a:t>
            </a:r>
            <a:r>
              <a:rPr lang="en-US" altLang="uk-UA" sz="12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http://dnipro.ecobase.org.ua</a:t>
            </a:r>
            <a:r>
              <a:rPr lang="en-US" altLang="uk-UA" sz="12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uk-UA" alt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</a:t>
            </a:r>
            <a:endParaRPr lang="ru-RU" altLang="uk-U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495EBE-A48F-407B-AFE4-6204083E271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08778" y="1427629"/>
            <a:ext cx="4678680" cy="29241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864011-7FCE-45E4-9375-D500F627D1D6}"/>
              </a:ext>
            </a:extLst>
          </p:cNvPr>
          <p:cNvSpPr/>
          <p:nvPr/>
        </p:nvSpPr>
        <p:spPr>
          <a:xfrm>
            <a:off x="7300843" y="42743"/>
            <a:ext cx="45529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i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GeoPortal</a:t>
            </a:r>
            <a:endParaRPr lang="en-GB" sz="2000" b="1" i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b="1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State Agency of Water Resources of Ukraine</a:t>
            </a:r>
          </a:p>
          <a:p>
            <a:pPr algn="ctr"/>
            <a:r>
              <a:rPr lang="en-GB" sz="2000" b="1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https://www.davr.gov.ua/</a:t>
            </a:r>
            <a:endParaRPr lang="uk-UA" sz="2000" b="1" i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730AB8D-F23C-47C5-81FA-3DC2439D05AA}"/>
              </a:ext>
            </a:extLst>
          </p:cNvPr>
          <p:cNvSpPr/>
          <p:nvPr/>
        </p:nvSpPr>
        <p:spPr>
          <a:xfrm>
            <a:off x="4698579" y="-16449"/>
            <a:ext cx="3121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findings are based on:</a:t>
            </a:r>
            <a:endParaRPr lang="uk-UA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B5432E-AB35-43CB-BF93-53109373175A}"/>
              </a:ext>
            </a:extLst>
          </p:cNvPr>
          <p:cNvSpPr txBox="1"/>
          <p:nvPr/>
        </p:nvSpPr>
        <p:spPr>
          <a:xfrm>
            <a:off x="11845553" y="4274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065075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5BFE4C6B-737C-4035-803D-E30C063FC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994" y="1163598"/>
            <a:ext cx="3747492" cy="2494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6">
            <a:extLst>
              <a:ext uri="{FF2B5EF4-FFF2-40B4-BE49-F238E27FC236}">
                <a16:creationId xmlns:a16="http://schemas.microsoft.com/office/drawing/2014/main" id="{852C4B7D-4745-4A37-B21B-7745CE1492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2889" y="188914"/>
            <a:ext cx="5616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ru-RU" altLang="uk-UA" sz="2800" b="1" i="1">
              <a:solidFill>
                <a:srgbClr val="35436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076" name="Диаграмма 10">
            <a:extLst>
              <a:ext uri="{FF2B5EF4-FFF2-40B4-BE49-F238E27FC236}">
                <a16:creationId xmlns:a16="http://schemas.microsoft.com/office/drawing/2014/main" id="{3F8016B2-B0B2-4F01-890D-F3C3A9274C3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9258952"/>
              </p:ext>
            </p:extLst>
          </p:nvPr>
        </p:nvGraphicFramePr>
        <p:xfrm>
          <a:off x="6451506" y="3716886"/>
          <a:ext cx="5530468" cy="305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4" name="Chart" r:id="rId4" imgW="4718713" imgH="3023878" progId="Excel.Chart.8">
                  <p:embed/>
                </p:oleObj>
              </mc:Choice>
              <mc:Fallback>
                <p:oleObj name="Chart" r:id="rId4" imgW="4718713" imgH="3023878" progId="Excel.Chart.8">
                  <p:embed/>
                  <p:pic>
                    <p:nvPicPr>
                      <p:cNvPr id="3076" name="Диаграмма 10">
                        <a:extLst>
                          <a:ext uri="{FF2B5EF4-FFF2-40B4-BE49-F238E27FC236}">
                            <a16:creationId xmlns:a16="http://schemas.microsoft.com/office/drawing/2014/main" id="{3F8016B2-B0B2-4F01-890D-F3C3A9274C36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1506" y="3716886"/>
                        <a:ext cx="5530468" cy="3055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7" name="Диаграмма 11">
            <a:extLst>
              <a:ext uri="{FF2B5EF4-FFF2-40B4-BE49-F238E27FC236}">
                <a16:creationId xmlns:a16="http://schemas.microsoft.com/office/drawing/2014/main" id="{52AD3AF8-B435-485E-BCA2-535A956C377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360087"/>
              </p:ext>
            </p:extLst>
          </p:nvPr>
        </p:nvGraphicFramePr>
        <p:xfrm>
          <a:off x="98044" y="1057292"/>
          <a:ext cx="6269640" cy="32365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5" name="Chart" r:id="rId6" imgW="5578323" imgH="2920237" progId="Excel.Chart.8">
                  <p:embed/>
                </p:oleObj>
              </mc:Choice>
              <mc:Fallback>
                <p:oleObj name="Chart" r:id="rId6" imgW="5578323" imgH="2920237" progId="Excel.Chart.8">
                  <p:embed/>
                  <p:pic>
                    <p:nvPicPr>
                      <p:cNvPr id="3077" name="Диаграмма 11">
                        <a:extLst>
                          <a:ext uri="{FF2B5EF4-FFF2-40B4-BE49-F238E27FC236}">
                            <a16:creationId xmlns:a16="http://schemas.microsoft.com/office/drawing/2014/main" id="{52AD3AF8-B435-485E-BCA2-535A956C3772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044" y="1057292"/>
                        <a:ext cx="6269640" cy="32365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Стрелка углом вверх 2">
            <a:extLst>
              <a:ext uri="{FF2B5EF4-FFF2-40B4-BE49-F238E27FC236}">
                <a16:creationId xmlns:a16="http://schemas.microsoft.com/office/drawing/2014/main" id="{6CE8DD3B-2E44-451C-974F-5BF6B5448756}"/>
              </a:ext>
            </a:extLst>
          </p:cNvPr>
          <p:cNvSpPr/>
          <p:nvPr/>
        </p:nvSpPr>
        <p:spPr>
          <a:xfrm rot="16200000" flipH="1" flipV="1">
            <a:off x="3073163" y="4367073"/>
            <a:ext cx="2011740" cy="2592288"/>
          </a:xfrm>
          <a:prstGeom prst="bentUpArrow">
            <a:avLst>
              <a:gd name="adj1" fmla="val 42143"/>
              <a:gd name="adj2" fmla="val 25000"/>
              <a:gd name="adj3" fmla="val 33558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endParaRPr lang="uk-UA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uk-UA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24C11E-0230-4D40-846B-C4F062FFD016}"/>
              </a:ext>
            </a:extLst>
          </p:cNvPr>
          <p:cNvSpPr txBox="1"/>
          <p:nvPr/>
        </p:nvSpPr>
        <p:spPr>
          <a:xfrm>
            <a:off x="2824860" y="5845284"/>
            <a:ext cx="2058988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i="1" dirty="0">
                <a:solidFill>
                  <a:schemeClr val="accent5">
                    <a:lumMod val="50000"/>
                  </a:schemeClr>
                </a:solidFill>
              </a:rPr>
              <a:t>Among the total emissions </a:t>
            </a:r>
            <a:r>
              <a:rPr lang="uk-UA" sz="2000" b="1" i="1" dirty="0">
                <a:solidFill>
                  <a:schemeClr val="accent5">
                    <a:lumMod val="50000"/>
                  </a:schemeClr>
                </a:solidFill>
              </a:rPr>
              <a:t>- </a:t>
            </a:r>
          </a:p>
        </p:txBody>
      </p:sp>
      <p:sp>
        <p:nvSpPr>
          <p:cNvPr id="316425" name="Text Box 9">
            <a:extLst>
              <a:ext uri="{FF2B5EF4-FFF2-40B4-BE49-F238E27FC236}">
                <a16:creationId xmlns:a16="http://schemas.microsoft.com/office/drawing/2014/main" id="{0306C218-FE71-4EFA-B2FB-24F337D784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1356" y="177346"/>
            <a:ext cx="9232014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uk-UA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Greenhouse gases emission into the atmosphere </a:t>
            </a:r>
            <a:r>
              <a:rPr lang="uk-UA" altLang="uk-UA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(1990-2015</a:t>
            </a:r>
            <a:r>
              <a:rPr lang="en-US" altLang="uk-UA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)</a:t>
            </a:r>
            <a:endParaRPr lang="uk-UA" altLang="uk-UA" sz="2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034348-6748-48D9-80C1-64D7B8DAFA21}"/>
              </a:ext>
            </a:extLst>
          </p:cNvPr>
          <p:cNvSpPr txBox="1"/>
          <p:nvPr/>
        </p:nvSpPr>
        <p:spPr>
          <a:xfrm>
            <a:off x="11831131" y="4029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  <a:endParaRPr lang="uk-UA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іагр. 7">
            <a:extLst>
              <a:ext uri="{FF2B5EF4-FFF2-40B4-BE49-F238E27FC236}">
                <a16:creationId xmlns:a16="http://schemas.microsoft.com/office/drawing/2014/main" id="{A04A4DEE-F83B-4C12-A670-6AB4FE272C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9744188"/>
              </p:ext>
            </p:extLst>
          </p:nvPr>
        </p:nvGraphicFramePr>
        <p:xfrm>
          <a:off x="1425227" y="1649698"/>
          <a:ext cx="9341546" cy="4592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2FC47DB-853B-464C-9B81-6E6F2AE71F67}"/>
              </a:ext>
            </a:extLst>
          </p:cNvPr>
          <p:cNvSpPr txBox="1"/>
          <p:nvPr/>
        </p:nvSpPr>
        <p:spPr>
          <a:xfrm>
            <a:off x="0" y="284087"/>
            <a:ext cx="120939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kern="1200" smtId="4294967295"/>
            </a:defPPr>
          </a:lstStyle>
          <a:p>
            <a:pPr algn="ctr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Ammonium nitrogen (NH</a:t>
            </a:r>
            <a:r>
              <a:rPr lang="en-US" sz="2400" b="1" baseline="-25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4</a:t>
            </a:r>
            <a:r>
              <a:rPr lang="en-US" sz="2400" b="1" baseline="30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+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)  and sulfate ions (SO</a:t>
            </a:r>
            <a:r>
              <a:rPr lang="en-US" sz="2400" b="1" baseline="-25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4</a:t>
            </a:r>
            <a:r>
              <a:rPr lang="en-US" sz="2400" b="1" baseline="30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2-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) concentration </a:t>
            </a:r>
          </a:p>
          <a:p>
            <a:pPr algn="ctr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in atmospheric precipitation (Ukraine)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E30666-1E58-4CA6-9EE6-6E1F2D91D492}"/>
              </a:ext>
            </a:extLst>
          </p:cNvPr>
          <p:cNvSpPr txBox="1"/>
          <p:nvPr/>
        </p:nvSpPr>
        <p:spPr>
          <a:xfrm>
            <a:off x="11825826" y="0"/>
            <a:ext cx="268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97164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o4_11_15">
            <a:extLst>
              <a:ext uri="{FF2B5EF4-FFF2-40B4-BE49-F238E27FC236}">
                <a16:creationId xmlns:a16="http://schemas.microsoft.com/office/drawing/2014/main" id="{8B92E0B0-811D-4894-AD99-E0F1EC3D5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289" y="3273425"/>
            <a:ext cx="5003800" cy="353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so4_90_95">
            <a:extLst>
              <a:ext uri="{FF2B5EF4-FFF2-40B4-BE49-F238E27FC236}">
                <a16:creationId xmlns:a16="http://schemas.microsoft.com/office/drawing/2014/main" id="{609F2873-F37C-4162-8DC4-10A608DC5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4" y="1508125"/>
            <a:ext cx="478790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0276" name="Rectangle 4">
            <a:extLst>
              <a:ext uri="{FF2B5EF4-FFF2-40B4-BE49-F238E27FC236}">
                <a16:creationId xmlns:a16="http://schemas.microsoft.com/office/drawing/2014/main" id="{703BA2B7-43DE-4507-86F1-E6507D00B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9117" y="344361"/>
            <a:ext cx="9616344" cy="75838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uk-UA" sz="2400" b="1" dirty="0"/>
              <a:t>The concentration of sulfate ions in the surface water of Ukraine</a:t>
            </a:r>
            <a:endParaRPr lang="uk-UA" altLang="uk-UA" sz="2400" b="1" dirty="0"/>
          </a:p>
        </p:txBody>
      </p:sp>
      <p:sp>
        <p:nvSpPr>
          <p:cNvPr id="4101" name="AutoShape 5">
            <a:extLst>
              <a:ext uri="{FF2B5EF4-FFF2-40B4-BE49-F238E27FC236}">
                <a16:creationId xmlns:a16="http://schemas.microsoft.com/office/drawing/2014/main" id="{A9A27D39-2932-491B-AB57-2E1651DB3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3866" y="5349875"/>
            <a:ext cx="3095625" cy="1079500"/>
          </a:xfrm>
          <a:prstGeom prst="homePlate">
            <a:avLst>
              <a:gd name="adj" fmla="val 71691"/>
            </a:avLst>
          </a:prstGeom>
          <a:solidFill>
            <a:srgbClr val="FFFFCC"/>
          </a:solidFill>
          <a:ln w="9525">
            <a:solidFill>
              <a:srgbClr val="F4DFA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uk-UA" sz="1800" b="1"/>
              <a:t>2011-201</a:t>
            </a:r>
            <a:r>
              <a:rPr lang="en-US" altLang="uk-UA" sz="1800" b="1"/>
              <a:t>6</a:t>
            </a:r>
            <a:r>
              <a:rPr lang="uk-UA" altLang="uk-UA" sz="1800" b="1"/>
              <a:t> </a:t>
            </a:r>
            <a:r>
              <a:rPr lang="en-US" altLang="uk-UA" sz="1800" b="1"/>
              <a:t>yy</a:t>
            </a:r>
            <a:endParaRPr lang="uk-UA" altLang="uk-UA" sz="1800" b="1"/>
          </a:p>
        </p:txBody>
      </p:sp>
      <p:sp>
        <p:nvSpPr>
          <p:cNvPr id="4102" name="AutoShape 6">
            <a:extLst>
              <a:ext uri="{FF2B5EF4-FFF2-40B4-BE49-F238E27FC236}">
                <a16:creationId xmlns:a16="http://schemas.microsoft.com/office/drawing/2014/main" id="{2BA20792-B3EE-4B9D-80BC-1D3E3A54576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247641" y="1788541"/>
            <a:ext cx="3095625" cy="1079500"/>
          </a:xfrm>
          <a:prstGeom prst="homePlate">
            <a:avLst>
              <a:gd name="adj" fmla="val 71691"/>
            </a:avLst>
          </a:prstGeom>
          <a:solidFill>
            <a:srgbClr val="FFFFCC"/>
          </a:solidFill>
          <a:ln w="9525">
            <a:solidFill>
              <a:srgbClr val="F4DFA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uk-UA" sz="1800" b="1" dirty="0"/>
              <a:t>1990-1995</a:t>
            </a:r>
            <a:r>
              <a:rPr lang="en-US" altLang="uk-UA" sz="1800" b="1" dirty="0"/>
              <a:t> </a:t>
            </a:r>
            <a:r>
              <a:rPr lang="en-US" altLang="uk-UA" sz="1800" b="1" dirty="0" err="1"/>
              <a:t>yy</a:t>
            </a:r>
            <a:endParaRPr lang="uk-UA" altLang="uk-UA" sz="1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905FB7-CC87-4B2F-9F24-8AF446359B5C}"/>
              </a:ext>
            </a:extLst>
          </p:cNvPr>
          <p:cNvSpPr txBox="1"/>
          <p:nvPr/>
        </p:nvSpPr>
        <p:spPr>
          <a:xfrm>
            <a:off x="11828477" y="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  <a:endParaRPr lang="uk-UA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Прямоугольник 3">
            <a:extLst>
              <a:ext uri="{FF2B5EF4-FFF2-40B4-BE49-F238E27FC236}">
                <a16:creationId xmlns:a16="http://schemas.microsoft.com/office/drawing/2014/main" id="{78521F2A-2F9E-482C-9659-B1711CC21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283" y="117732"/>
            <a:ext cx="1184260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uk-UA" sz="2800" b="1" dirty="0">
                <a:solidFill>
                  <a:schemeClr val="accent5">
                    <a:lumMod val="50000"/>
                  </a:schemeClr>
                </a:solidFill>
                <a:latin typeface="Montserrat Light"/>
              </a:rPr>
              <a:t>Vertical distribution of copper in the column of bottom sediments of the Dnipro Reservoir</a:t>
            </a:r>
          </a:p>
        </p:txBody>
      </p:sp>
      <p:graphicFrame>
        <p:nvGraphicFramePr>
          <p:cNvPr id="12291" name="Диаграмма 40">
            <a:extLst>
              <a:ext uri="{FF2B5EF4-FFF2-40B4-BE49-F238E27FC236}">
                <a16:creationId xmlns:a16="http://schemas.microsoft.com/office/drawing/2014/main" id="{EFEB1E64-09D2-432C-AEA5-B2E85C8574E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2242826"/>
              </p:ext>
            </p:extLst>
          </p:nvPr>
        </p:nvGraphicFramePr>
        <p:xfrm>
          <a:off x="142463" y="1150489"/>
          <a:ext cx="3557635" cy="56403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5" r:id="rId3" imgW="3987130" imgH="5816088" progId="Excel.Chart.8">
                  <p:embed/>
                </p:oleObj>
              </mc:Choice>
              <mc:Fallback>
                <p:oleObj r:id="rId3" imgW="3987130" imgH="5816088" progId="Excel.Chart.8">
                  <p:embed/>
                  <p:pic>
                    <p:nvPicPr>
                      <p:cNvPr id="12291" name="Диаграмма 40">
                        <a:extLst>
                          <a:ext uri="{FF2B5EF4-FFF2-40B4-BE49-F238E27FC236}">
                            <a16:creationId xmlns:a16="http://schemas.microsoft.com/office/drawing/2014/main" id="{EFEB1E64-09D2-432C-AEA5-B2E85C8574EE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463" y="1150489"/>
                        <a:ext cx="3557635" cy="564030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292" name="Group 2">
            <a:extLst>
              <a:ext uri="{FF2B5EF4-FFF2-40B4-BE49-F238E27FC236}">
                <a16:creationId xmlns:a16="http://schemas.microsoft.com/office/drawing/2014/main" id="{1BA92A54-1618-40BE-8E24-2004231B621B}"/>
              </a:ext>
            </a:extLst>
          </p:cNvPr>
          <p:cNvGrpSpPr>
            <a:grpSpLocks/>
          </p:cNvGrpSpPr>
          <p:nvPr/>
        </p:nvGrpSpPr>
        <p:grpSpPr bwMode="auto">
          <a:xfrm>
            <a:off x="5830888" y="1246188"/>
            <a:ext cx="2652712" cy="5319712"/>
            <a:chOff x="1406" y="48"/>
            <a:chExt cx="3557" cy="4241"/>
          </a:xfrm>
        </p:grpSpPr>
        <p:sp>
          <p:nvSpPr>
            <p:cNvPr id="12293" name="Freeform 3">
              <a:extLst>
                <a:ext uri="{FF2B5EF4-FFF2-40B4-BE49-F238E27FC236}">
                  <a16:creationId xmlns:a16="http://schemas.microsoft.com/office/drawing/2014/main" id="{6DFB993A-3C30-4A36-B6C3-BB57F34B34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0" y="449"/>
              <a:ext cx="178" cy="527"/>
            </a:xfrm>
            <a:custGeom>
              <a:avLst/>
              <a:gdLst>
                <a:gd name="T0" fmla="*/ 43 w 180"/>
                <a:gd name="T1" fmla="*/ 45 h 533"/>
                <a:gd name="T2" fmla="*/ 16 w 180"/>
                <a:gd name="T3" fmla="*/ 39 h 533"/>
                <a:gd name="T4" fmla="*/ 10 w 180"/>
                <a:gd name="T5" fmla="*/ 6 h 533"/>
                <a:gd name="T6" fmla="*/ 28 w 180"/>
                <a:gd name="T7" fmla="*/ 0 h 533"/>
                <a:gd name="T8" fmla="*/ 109 w 180"/>
                <a:gd name="T9" fmla="*/ 12 h 533"/>
                <a:gd name="T10" fmla="*/ 166 w 180"/>
                <a:gd name="T11" fmla="*/ 27 h 533"/>
                <a:gd name="T12" fmla="*/ 157 w 180"/>
                <a:gd name="T13" fmla="*/ 51 h 533"/>
                <a:gd name="T14" fmla="*/ 151 w 180"/>
                <a:gd name="T15" fmla="*/ 69 h 533"/>
                <a:gd name="T16" fmla="*/ 148 w 180"/>
                <a:gd name="T17" fmla="*/ 264 h 533"/>
                <a:gd name="T18" fmla="*/ 142 w 180"/>
                <a:gd name="T19" fmla="*/ 288 h 533"/>
                <a:gd name="T20" fmla="*/ 129 w 180"/>
                <a:gd name="T21" fmla="*/ 429 h 533"/>
                <a:gd name="T22" fmla="*/ 125 w 180"/>
                <a:gd name="T23" fmla="*/ 466 h 533"/>
                <a:gd name="T24" fmla="*/ 119 w 180"/>
                <a:gd name="T25" fmla="*/ 496 h 533"/>
                <a:gd name="T26" fmla="*/ 87 w 180"/>
                <a:gd name="T27" fmla="*/ 494 h 533"/>
                <a:gd name="T28" fmla="*/ 67 w 180"/>
                <a:gd name="T29" fmla="*/ 458 h 533"/>
                <a:gd name="T30" fmla="*/ 45 w 180"/>
                <a:gd name="T31" fmla="*/ 423 h 533"/>
                <a:gd name="T32" fmla="*/ 40 w 180"/>
                <a:gd name="T33" fmla="*/ 405 h 533"/>
                <a:gd name="T34" fmla="*/ 34 w 180"/>
                <a:gd name="T35" fmla="*/ 389 h 533"/>
                <a:gd name="T36" fmla="*/ 37 w 180"/>
                <a:gd name="T37" fmla="*/ 354 h 533"/>
                <a:gd name="T38" fmla="*/ 49 w 180"/>
                <a:gd name="T39" fmla="*/ 348 h 533"/>
                <a:gd name="T40" fmla="*/ 55 w 180"/>
                <a:gd name="T41" fmla="*/ 312 h 533"/>
                <a:gd name="T42" fmla="*/ 61 w 180"/>
                <a:gd name="T43" fmla="*/ 293 h 533"/>
                <a:gd name="T44" fmla="*/ 46 w 180"/>
                <a:gd name="T45" fmla="*/ 171 h 533"/>
                <a:gd name="T46" fmla="*/ 49 w 180"/>
                <a:gd name="T47" fmla="*/ 135 h 533"/>
                <a:gd name="T48" fmla="*/ 58 w 180"/>
                <a:gd name="T49" fmla="*/ 131 h 533"/>
                <a:gd name="T50" fmla="*/ 67 w 180"/>
                <a:gd name="T51" fmla="*/ 102 h 533"/>
                <a:gd name="T52" fmla="*/ 43 w 180"/>
                <a:gd name="T53" fmla="*/ 48 h 533"/>
                <a:gd name="T54" fmla="*/ 22 w 180"/>
                <a:gd name="T55" fmla="*/ 39 h 533"/>
                <a:gd name="T56" fmla="*/ 43 w 180"/>
                <a:gd name="T57" fmla="*/ 45 h 53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80"/>
                <a:gd name="T88" fmla="*/ 0 h 533"/>
                <a:gd name="T89" fmla="*/ 180 w 180"/>
                <a:gd name="T90" fmla="*/ 533 h 53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80" h="533">
                  <a:moveTo>
                    <a:pt x="43" y="51"/>
                  </a:moveTo>
                  <a:cubicBezTo>
                    <a:pt x="22" y="44"/>
                    <a:pt x="30" y="49"/>
                    <a:pt x="16" y="39"/>
                  </a:cubicBezTo>
                  <a:cubicBezTo>
                    <a:pt x="11" y="31"/>
                    <a:pt x="0" y="16"/>
                    <a:pt x="10" y="6"/>
                  </a:cubicBezTo>
                  <a:cubicBezTo>
                    <a:pt x="14" y="2"/>
                    <a:pt x="28" y="0"/>
                    <a:pt x="28" y="0"/>
                  </a:cubicBezTo>
                  <a:cubicBezTo>
                    <a:pt x="58" y="2"/>
                    <a:pt x="85" y="8"/>
                    <a:pt x="115" y="12"/>
                  </a:cubicBezTo>
                  <a:cubicBezTo>
                    <a:pt x="138" y="20"/>
                    <a:pt x="164" y="5"/>
                    <a:pt x="178" y="27"/>
                  </a:cubicBezTo>
                  <a:cubicBezTo>
                    <a:pt x="171" y="73"/>
                    <a:pt x="180" y="31"/>
                    <a:pt x="169" y="57"/>
                  </a:cubicBezTo>
                  <a:cubicBezTo>
                    <a:pt x="166" y="63"/>
                    <a:pt x="163" y="75"/>
                    <a:pt x="163" y="75"/>
                  </a:cubicBezTo>
                  <a:cubicBezTo>
                    <a:pt x="162" y="144"/>
                    <a:pt x="163" y="213"/>
                    <a:pt x="160" y="282"/>
                  </a:cubicBezTo>
                  <a:cubicBezTo>
                    <a:pt x="160" y="290"/>
                    <a:pt x="154" y="306"/>
                    <a:pt x="154" y="306"/>
                  </a:cubicBezTo>
                  <a:cubicBezTo>
                    <a:pt x="152" y="380"/>
                    <a:pt x="168" y="411"/>
                    <a:pt x="136" y="459"/>
                  </a:cubicBezTo>
                  <a:cubicBezTo>
                    <a:pt x="132" y="491"/>
                    <a:pt x="134" y="488"/>
                    <a:pt x="131" y="498"/>
                  </a:cubicBezTo>
                  <a:cubicBezTo>
                    <a:pt x="129" y="510"/>
                    <a:pt x="131" y="527"/>
                    <a:pt x="125" y="532"/>
                  </a:cubicBezTo>
                  <a:cubicBezTo>
                    <a:pt x="116" y="531"/>
                    <a:pt x="102" y="533"/>
                    <a:pt x="93" y="530"/>
                  </a:cubicBezTo>
                  <a:cubicBezTo>
                    <a:pt x="82" y="526"/>
                    <a:pt x="78" y="497"/>
                    <a:pt x="73" y="489"/>
                  </a:cubicBezTo>
                  <a:cubicBezTo>
                    <a:pt x="67" y="479"/>
                    <a:pt x="53" y="465"/>
                    <a:pt x="49" y="453"/>
                  </a:cubicBezTo>
                  <a:cubicBezTo>
                    <a:pt x="38" y="420"/>
                    <a:pt x="56" y="470"/>
                    <a:pt x="40" y="435"/>
                  </a:cubicBezTo>
                  <a:cubicBezTo>
                    <a:pt x="37" y="429"/>
                    <a:pt x="34" y="417"/>
                    <a:pt x="34" y="417"/>
                  </a:cubicBezTo>
                  <a:cubicBezTo>
                    <a:pt x="35" y="404"/>
                    <a:pt x="31" y="390"/>
                    <a:pt x="37" y="378"/>
                  </a:cubicBezTo>
                  <a:cubicBezTo>
                    <a:pt x="40" y="372"/>
                    <a:pt x="55" y="372"/>
                    <a:pt x="55" y="372"/>
                  </a:cubicBezTo>
                  <a:cubicBezTo>
                    <a:pt x="62" y="350"/>
                    <a:pt x="53" y="379"/>
                    <a:pt x="61" y="336"/>
                  </a:cubicBezTo>
                  <a:cubicBezTo>
                    <a:pt x="62" y="328"/>
                    <a:pt x="67" y="312"/>
                    <a:pt x="67" y="312"/>
                  </a:cubicBezTo>
                  <a:cubicBezTo>
                    <a:pt x="70" y="259"/>
                    <a:pt x="68" y="230"/>
                    <a:pt x="52" y="183"/>
                  </a:cubicBezTo>
                  <a:cubicBezTo>
                    <a:pt x="53" y="171"/>
                    <a:pt x="52" y="159"/>
                    <a:pt x="55" y="147"/>
                  </a:cubicBezTo>
                  <a:cubicBezTo>
                    <a:pt x="56" y="144"/>
                    <a:pt x="62" y="144"/>
                    <a:pt x="64" y="141"/>
                  </a:cubicBezTo>
                  <a:cubicBezTo>
                    <a:pt x="68" y="134"/>
                    <a:pt x="71" y="117"/>
                    <a:pt x="73" y="108"/>
                  </a:cubicBezTo>
                  <a:cubicBezTo>
                    <a:pt x="69" y="69"/>
                    <a:pt x="72" y="73"/>
                    <a:pt x="43" y="54"/>
                  </a:cubicBezTo>
                  <a:cubicBezTo>
                    <a:pt x="36" y="44"/>
                    <a:pt x="32" y="44"/>
                    <a:pt x="22" y="39"/>
                  </a:cubicBezTo>
                  <a:lnTo>
                    <a:pt x="43" y="51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2294" name="Freeform 4">
              <a:extLst>
                <a:ext uri="{FF2B5EF4-FFF2-40B4-BE49-F238E27FC236}">
                  <a16:creationId xmlns:a16="http://schemas.microsoft.com/office/drawing/2014/main" id="{F04A160E-EEB8-42C7-82A2-996CB818AB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0" y="1120"/>
              <a:ext cx="539" cy="529"/>
            </a:xfrm>
            <a:custGeom>
              <a:avLst/>
              <a:gdLst>
                <a:gd name="T0" fmla="*/ 12 w 546"/>
                <a:gd name="T1" fmla="*/ 7 h 535"/>
                <a:gd name="T2" fmla="*/ 39 w 546"/>
                <a:gd name="T3" fmla="*/ 10 h 535"/>
                <a:gd name="T4" fmla="*/ 63 w 546"/>
                <a:gd name="T5" fmla="*/ 88 h 535"/>
                <a:gd name="T6" fmla="*/ 93 w 546"/>
                <a:gd name="T7" fmla="*/ 118 h 535"/>
                <a:gd name="T8" fmla="*/ 102 w 546"/>
                <a:gd name="T9" fmla="*/ 151 h 535"/>
                <a:gd name="T10" fmla="*/ 117 w 546"/>
                <a:gd name="T11" fmla="*/ 157 h 535"/>
                <a:gd name="T12" fmla="*/ 120 w 546"/>
                <a:gd name="T13" fmla="*/ 181 h 535"/>
                <a:gd name="T14" fmla="*/ 132 w 546"/>
                <a:gd name="T15" fmla="*/ 184 h 535"/>
                <a:gd name="T16" fmla="*/ 198 w 546"/>
                <a:gd name="T17" fmla="*/ 208 h 535"/>
                <a:gd name="T18" fmla="*/ 219 w 546"/>
                <a:gd name="T19" fmla="*/ 232 h 535"/>
                <a:gd name="T20" fmla="*/ 237 w 546"/>
                <a:gd name="T21" fmla="*/ 283 h 535"/>
                <a:gd name="T22" fmla="*/ 240 w 546"/>
                <a:gd name="T23" fmla="*/ 292 h 535"/>
                <a:gd name="T24" fmla="*/ 273 w 546"/>
                <a:gd name="T25" fmla="*/ 294 h 535"/>
                <a:gd name="T26" fmla="*/ 300 w 546"/>
                <a:gd name="T27" fmla="*/ 310 h 535"/>
                <a:gd name="T28" fmla="*/ 399 w 546"/>
                <a:gd name="T29" fmla="*/ 292 h 535"/>
                <a:gd name="T30" fmla="*/ 453 w 546"/>
                <a:gd name="T31" fmla="*/ 294 h 535"/>
                <a:gd name="T32" fmla="*/ 459 w 546"/>
                <a:gd name="T33" fmla="*/ 310 h 535"/>
                <a:gd name="T34" fmla="*/ 476 w 546"/>
                <a:gd name="T35" fmla="*/ 313 h 535"/>
                <a:gd name="T36" fmla="*/ 494 w 546"/>
                <a:gd name="T37" fmla="*/ 349 h 535"/>
                <a:gd name="T38" fmla="*/ 504 w 546"/>
                <a:gd name="T39" fmla="*/ 367 h 535"/>
                <a:gd name="T40" fmla="*/ 496 w 546"/>
                <a:gd name="T41" fmla="*/ 430 h 535"/>
                <a:gd name="T42" fmla="*/ 478 w 546"/>
                <a:gd name="T43" fmla="*/ 445 h 535"/>
                <a:gd name="T44" fmla="*/ 465 w 546"/>
                <a:gd name="T45" fmla="*/ 480 h 535"/>
                <a:gd name="T46" fmla="*/ 459 w 546"/>
                <a:gd name="T47" fmla="*/ 496 h 535"/>
                <a:gd name="T48" fmla="*/ 411 w 546"/>
                <a:gd name="T49" fmla="*/ 480 h 535"/>
                <a:gd name="T50" fmla="*/ 418 w 546"/>
                <a:gd name="T51" fmla="*/ 427 h 535"/>
                <a:gd name="T52" fmla="*/ 411 w 546"/>
                <a:gd name="T53" fmla="*/ 400 h 535"/>
                <a:gd name="T54" fmla="*/ 409 w 546"/>
                <a:gd name="T55" fmla="*/ 346 h 535"/>
                <a:gd name="T56" fmla="*/ 375 w 546"/>
                <a:gd name="T57" fmla="*/ 331 h 535"/>
                <a:gd name="T58" fmla="*/ 336 w 546"/>
                <a:gd name="T59" fmla="*/ 349 h 535"/>
                <a:gd name="T60" fmla="*/ 321 w 546"/>
                <a:gd name="T61" fmla="*/ 373 h 535"/>
                <a:gd name="T62" fmla="*/ 259 w 546"/>
                <a:gd name="T63" fmla="*/ 364 h 535"/>
                <a:gd name="T64" fmla="*/ 243 w 546"/>
                <a:gd name="T65" fmla="*/ 358 h 535"/>
                <a:gd name="T66" fmla="*/ 234 w 546"/>
                <a:gd name="T67" fmla="*/ 355 h 535"/>
                <a:gd name="T68" fmla="*/ 204 w 546"/>
                <a:gd name="T69" fmla="*/ 322 h 535"/>
                <a:gd name="T70" fmla="*/ 195 w 546"/>
                <a:gd name="T71" fmla="*/ 306 h 535"/>
                <a:gd name="T72" fmla="*/ 183 w 546"/>
                <a:gd name="T73" fmla="*/ 297 h 535"/>
                <a:gd name="T74" fmla="*/ 165 w 546"/>
                <a:gd name="T75" fmla="*/ 271 h 535"/>
                <a:gd name="T76" fmla="*/ 141 w 546"/>
                <a:gd name="T77" fmla="*/ 238 h 535"/>
                <a:gd name="T78" fmla="*/ 135 w 546"/>
                <a:gd name="T79" fmla="*/ 229 h 535"/>
                <a:gd name="T80" fmla="*/ 117 w 546"/>
                <a:gd name="T81" fmla="*/ 223 h 535"/>
                <a:gd name="T82" fmla="*/ 93 w 546"/>
                <a:gd name="T83" fmla="*/ 205 h 535"/>
                <a:gd name="T84" fmla="*/ 66 w 546"/>
                <a:gd name="T85" fmla="*/ 184 h 535"/>
                <a:gd name="T86" fmla="*/ 38 w 546"/>
                <a:gd name="T87" fmla="*/ 131 h 535"/>
                <a:gd name="T88" fmla="*/ 21 w 546"/>
                <a:gd name="T89" fmla="*/ 91 h 535"/>
                <a:gd name="T90" fmla="*/ 12 w 546"/>
                <a:gd name="T91" fmla="*/ 64 h 535"/>
                <a:gd name="T92" fmla="*/ 6 w 546"/>
                <a:gd name="T93" fmla="*/ 46 h 535"/>
                <a:gd name="T94" fmla="*/ 1 w 546"/>
                <a:gd name="T95" fmla="*/ 25 h 535"/>
                <a:gd name="T96" fmla="*/ 12 w 546"/>
                <a:gd name="T97" fmla="*/ 7 h 53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46"/>
                <a:gd name="T148" fmla="*/ 0 h 535"/>
                <a:gd name="T149" fmla="*/ 546 w 546"/>
                <a:gd name="T150" fmla="*/ 535 h 53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46" h="535">
                  <a:moveTo>
                    <a:pt x="12" y="7"/>
                  </a:moveTo>
                  <a:cubicBezTo>
                    <a:pt x="23" y="8"/>
                    <a:pt x="40" y="0"/>
                    <a:pt x="45" y="10"/>
                  </a:cubicBezTo>
                  <a:cubicBezTo>
                    <a:pt x="74" y="61"/>
                    <a:pt x="28" y="67"/>
                    <a:pt x="69" y="94"/>
                  </a:cubicBezTo>
                  <a:cubicBezTo>
                    <a:pt x="75" y="124"/>
                    <a:pt x="72" y="115"/>
                    <a:pt x="99" y="124"/>
                  </a:cubicBezTo>
                  <a:cubicBezTo>
                    <a:pt x="103" y="137"/>
                    <a:pt x="101" y="152"/>
                    <a:pt x="108" y="163"/>
                  </a:cubicBezTo>
                  <a:cubicBezTo>
                    <a:pt x="112" y="169"/>
                    <a:pt x="122" y="167"/>
                    <a:pt x="129" y="169"/>
                  </a:cubicBezTo>
                  <a:cubicBezTo>
                    <a:pt x="130" y="177"/>
                    <a:pt x="128" y="186"/>
                    <a:pt x="132" y="193"/>
                  </a:cubicBezTo>
                  <a:cubicBezTo>
                    <a:pt x="134" y="197"/>
                    <a:pt x="140" y="194"/>
                    <a:pt x="144" y="196"/>
                  </a:cubicBezTo>
                  <a:cubicBezTo>
                    <a:pt x="167" y="206"/>
                    <a:pt x="191" y="214"/>
                    <a:pt x="216" y="220"/>
                  </a:cubicBezTo>
                  <a:cubicBezTo>
                    <a:pt x="220" y="232"/>
                    <a:pt x="225" y="246"/>
                    <a:pt x="237" y="250"/>
                  </a:cubicBezTo>
                  <a:cubicBezTo>
                    <a:pt x="243" y="267"/>
                    <a:pt x="249" y="283"/>
                    <a:pt x="255" y="301"/>
                  </a:cubicBezTo>
                  <a:cubicBezTo>
                    <a:pt x="256" y="304"/>
                    <a:pt x="255" y="310"/>
                    <a:pt x="258" y="310"/>
                  </a:cubicBezTo>
                  <a:cubicBezTo>
                    <a:pt x="271" y="311"/>
                    <a:pt x="284" y="312"/>
                    <a:pt x="297" y="313"/>
                  </a:cubicBezTo>
                  <a:cubicBezTo>
                    <a:pt x="308" y="330"/>
                    <a:pt x="300" y="330"/>
                    <a:pt x="324" y="334"/>
                  </a:cubicBezTo>
                  <a:cubicBezTo>
                    <a:pt x="365" y="331"/>
                    <a:pt x="382" y="314"/>
                    <a:pt x="429" y="310"/>
                  </a:cubicBezTo>
                  <a:cubicBezTo>
                    <a:pt x="449" y="311"/>
                    <a:pt x="470" y="308"/>
                    <a:pt x="489" y="313"/>
                  </a:cubicBezTo>
                  <a:cubicBezTo>
                    <a:pt x="491" y="314"/>
                    <a:pt x="492" y="332"/>
                    <a:pt x="495" y="334"/>
                  </a:cubicBezTo>
                  <a:cubicBezTo>
                    <a:pt x="500" y="337"/>
                    <a:pt x="507" y="336"/>
                    <a:pt x="513" y="337"/>
                  </a:cubicBezTo>
                  <a:cubicBezTo>
                    <a:pt x="521" y="350"/>
                    <a:pt x="527" y="361"/>
                    <a:pt x="534" y="373"/>
                  </a:cubicBezTo>
                  <a:cubicBezTo>
                    <a:pt x="538" y="379"/>
                    <a:pt x="546" y="391"/>
                    <a:pt x="546" y="391"/>
                  </a:cubicBezTo>
                  <a:cubicBezTo>
                    <a:pt x="544" y="417"/>
                    <a:pt x="543" y="436"/>
                    <a:pt x="537" y="460"/>
                  </a:cubicBezTo>
                  <a:cubicBezTo>
                    <a:pt x="535" y="468"/>
                    <a:pt x="516" y="475"/>
                    <a:pt x="516" y="475"/>
                  </a:cubicBezTo>
                  <a:cubicBezTo>
                    <a:pt x="508" y="487"/>
                    <a:pt x="505" y="500"/>
                    <a:pt x="501" y="514"/>
                  </a:cubicBezTo>
                  <a:cubicBezTo>
                    <a:pt x="499" y="520"/>
                    <a:pt x="495" y="532"/>
                    <a:pt x="495" y="532"/>
                  </a:cubicBezTo>
                  <a:cubicBezTo>
                    <a:pt x="466" y="530"/>
                    <a:pt x="458" y="535"/>
                    <a:pt x="444" y="514"/>
                  </a:cubicBezTo>
                  <a:cubicBezTo>
                    <a:pt x="448" y="485"/>
                    <a:pt x="459" y="489"/>
                    <a:pt x="453" y="457"/>
                  </a:cubicBezTo>
                  <a:cubicBezTo>
                    <a:pt x="451" y="448"/>
                    <a:pt x="444" y="430"/>
                    <a:pt x="444" y="430"/>
                  </a:cubicBezTo>
                  <a:cubicBezTo>
                    <a:pt x="443" y="410"/>
                    <a:pt x="445" y="390"/>
                    <a:pt x="441" y="370"/>
                  </a:cubicBezTo>
                  <a:cubicBezTo>
                    <a:pt x="439" y="357"/>
                    <a:pt x="405" y="355"/>
                    <a:pt x="405" y="355"/>
                  </a:cubicBezTo>
                  <a:cubicBezTo>
                    <a:pt x="388" y="366"/>
                    <a:pt x="382" y="367"/>
                    <a:pt x="363" y="373"/>
                  </a:cubicBezTo>
                  <a:cubicBezTo>
                    <a:pt x="359" y="385"/>
                    <a:pt x="355" y="390"/>
                    <a:pt x="345" y="397"/>
                  </a:cubicBezTo>
                  <a:cubicBezTo>
                    <a:pt x="322" y="394"/>
                    <a:pt x="303" y="390"/>
                    <a:pt x="279" y="388"/>
                  </a:cubicBezTo>
                  <a:cubicBezTo>
                    <a:pt x="273" y="386"/>
                    <a:pt x="267" y="384"/>
                    <a:pt x="261" y="382"/>
                  </a:cubicBezTo>
                  <a:cubicBezTo>
                    <a:pt x="258" y="381"/>
                    <a:pt x="252" y="379"/>
                    <a:pt x="252" y="379"/>
                  </a:cubicBezTo>
                  <a:cubicBezTo>
                    <a:pt x="244" y="367"/>
                    <a:pt x="232" y="358"/>
                    <a:pt x="222" y="346"/>
                  </a:cubicBezTo>
                  <a:cubicBezTo>
                    <a:pt x="218" y="341"/>
                    <a:pt x="218" y="333"/>
                    <a:pt x="213" y="328"/>
                  </a:cubicBezTo>
                  <a:cubicBezTo>
                    <a:pt x="208" y="323"/>
                    <a:pt x="195" y="316"/>
                    <a:pt x="195" y="316"/>
                  </a:cubicBezTo>
                  <a:cubicBezTo>
                    <a:pt x="188" y="306"/>
                    <a:pt x="186" y="298"/>
                    <a:pt x="177" y="289"/>
                  </a:cubicBezTo>
                  <a:cubicBezTo>
                    <a:pt x="172" y="274"/>
                    <a:pt x="165" y="264"/>
                    <a:pt x="153" y="256"/>
                  </a:cubicBezTo>
                  <a:cubicBezTo>
                    <a:pt x="151" y="253"/>
                    <a:pt x="150" y="249"/>
                    <a:pt x="147" y="247"/>
                  </a:cubicBezTo>
                  <a:cubicBezTo>
                    <a:pt x="142" y="244"/>
                    <a:pt x="129" y="241"/>
                    <a:pt x="129" y="241"/>
                  </a:cubicBezTo>
                  <a:cubicBezTo>
                    <a:pt x="123" y="231"/>
                    <a:pt x="110" y="221"/>
                    <a:pt x="99" y="217"/>
                  </a:cubicBezTo>
                  <a:cubicBezTo>
                    <a:pt x="91" y="209"/>
                    <a:pt x="72" y="196"/>
                    <a:pt x="72" y="196"/>
                  </a:cubicBezTo>
                  <a:cubicBezTo>
                    <a:pt x="65" y="175"/>
                    <a:pt x="46" y="163"/>
                    <a:pt x="39" y="142"/>
                  </a:cubicBezTo>
                  <a:cubicBezTo>
                    <a:pt x="34" y="126"/>
                    <a:pt x="28" y="112"/>
                    <a:pt x="21" y="97"/>
                  </a:cubicBezTo>
                  <a:cubicBezTo>
                    <a:pt x="17" y="88"/>
                    <a:pt x="15" y="79"/>
                    <a:pt x="12" y="70"/>
                  </a:cubicBezTo>
                  <a:cubicBezTo>
                    <a:pt x="10" y="64"/>
                    <a:pt x="6" y="52"/>
                    <a:pt x="6" y="52"/>
                  </a:cubicBezTo>
                  <a:cubicBezTo>
                    <a:pt x="5" y="45"/>
                    <a:pt x="0" y="32"/>
                    <a:pt x="1" y="25"/>
                  </a:cubicBezTo>
                  <a:cubicBezTo>
                    <a:pt x="2" y="18"/>
                    <a:pt x="10" y="11"/>
                    <a:pt x="12" y="7"/>
                  </a:cubicBez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2295" name="Freeform 5">
              <a:extLst>
                <a:ext uri="{FF2B5EF4-FFF2-40B4-BE49-F238E27FC236}">
                  <a16:creationId xmlns:a16="http://schemas.microsoft.com/office/drawing/2014/main" id="{9C4C96C2-FBDC-4F45-9088-D337ECE55D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8" y="1726"/>
              <a:ext cx="890" cy="494"/>
            </a:xfrm>
            <a:custGeom>
              <a:avLst/>
              <a:gdLst>
                <a:gd name="T0" fmla="*/ 0 w 890"/>
                <a:gd name="T1" fmla="*/ 24 h 494"/>
                <a:gd name="T2" fmla="*/ 15 w 890"/>
                <a:gd name="T3" fmla="*/ 0 h 494"/>
                <a:gd name="T4" fmla="*/ 139 w 890"/>
                <a:gd name="T5" fmla="*/ 9 h 494"/>
                <a:gd name="T6" fmla="*/ 157 w 890"/>
                <a:gd name="T7" fmla="*/ 15 h 494"/>
                <a:gd name="T8" fmla="*/ 166 w 890"/>
                <a:gd name="T9" fmla="*/ 18 h 494"/>
                <a:gd name="T10" fmla="*/ 207 w 890"/>
                <a:gd name="T11" fmla="*/ 42 h 494"/>
                <a:gd name="T12" fmla="*/ 266 w 890"/>
                <a:gd name="T13" fmla="*/ 92 h 494"/>
                <a:gd name="T14" fmla="*/ 314 w 890"/>
                <a:gd name="T15" fmla="*/ 107 h 494"/>
                <a:gd name="T16" fmla="*/ 385 w 890"/>
                <a:gd name="T17" fmla="*/ 116 h 494"/>
                <a:gd name="T18" fmla="*/ 417 w 890"/>
                <a:gd name="T19" fmla="*/ 151 h 494"/>
                <a:gd name="T20" fmla="*/ 476 w 890"/>
                <a:gd name="T21" fmla="*/ 178 h 494"/>
                <a:gd name="T22" fmla="*/ 521 w 890"/>
                <a:gd name="T23" fmla="*/ 190 h 494"/>
                <a:gd name="T24" fmla="*/ 550 w 890"/>
                <a:gd name="T25" fmla="*/ 235 h 494"/>
                <a:gd name="T26" fmla="*/ 571 w 890"/>
                <a:gd name="T27" fmla="*/ 232 h 494"/>
                <a:gd name="T28" fmla="*/ 550 w 890"/>
                <a:gd name="T29" fmla="*/ 62 h 494"/>
                <a:gd name="T30" fmla="*/ 553 w 890"/>
                <a:gd name="T31" fmla="*/ 21 h 494"/>
                <a:gd name="T32" fmla="*/ 589 w 890"/>
                <a:gd name="T33" fmla="*/ 6 h 494"/>
                <a:gd name="T34" fmla="*/ 624 w 890"/>
                <a:gd name="T35" fmla="*/ 24 h 494"/>
                <a:gd name="T36" fmla="*/ 666 w 890"/>
                <a:gd name="T37" fmla="*/ 178 h 494"/>
                <a:gd name="T38" fmla="*/ 690 w 890"/>
                <a:gd name="T39" fmla="*/ 196 h 494"/>
                <a:gd name="T40" fmla="*/ 734 w 890"/>
                <a:gd name="T41" fmla="*/ 264 h 494"/>
                <a:gd name="T42" fmla="*/ 775 w 890"/>
                <a:gd name="T43" fmla="*/ 279 h 494"/>
                <a:gd name="T44" fmla="*/ 793 w 890"/>
                <a:gd name="T45" fmla="*/ 294 h 494"/>
                <a:gd name="T46" fmla="*/ 802 w 890"/>
                <a:gd name="T47" fmla="*/ 312 h 494"/>
                <a:gd name="T48" fmla="*/ 823 w 890"/>
                <a:gd name="T49" fmla="*/ 339 h 494"/>
                <a:gd name="T50" fmla="*/ 838 w 890"/>
                <a:gd name="T51" fmla="*/ 365 h 494"/>
                <a:gd name="T52" fmla="*/ 883 w 890"/>
                <a:gd name="T53" fmla="*/ 380 h 494"/>
                <a:gd name="T54" fmla="*/ 867 w 890"/>
                <a:gd name="T55" fmla="*/ 448 h 494"/>
                <a:gd name="T56" fmla="*/ 855 w 890"/>
                <a:gd name="T57" fmla="*/ 451 h 494"/>
                <a:gd name="T58" fmla="*/ 838 w 890"/>
                <a:gd name="T59" fmla="*/ 457 h 494"/>
                <a:gd name="T60" fmla="*/ 826 w 890"/>
                <a:gd name="T61" fmla="*/ 487 h 494"/>
                <a:gd name="T62" fmla="*/ 808 w 890"/>
                <a:gd name="T63" fmla="*/ 493 h 494"/>
                <a:gd name="T64" fmla="*/ 784 w 890"/>
                <a:gd name="T65" fmla="*/ 487 h 494"/>
                <a:gd name="T66" fmla="*/ 778 w 890"/>
                <a:gd name="T67" fmla="*/ 460 h 494"/>
                <a:gd name="T68" fmla="*/ 752 w 890"/>
                <a:gd name="T69" fmla="*/ 448 h 494"/>
                <a:gd name="T70" fmla="*/ 613 w 890"/>
                <a:gd name="T71" fmla="*/ 448 h 494"/>
                <a:gd name="T72" fmla="*/ 595 w 890"/>
                <a:gd name="T73" fmla="*/ 410 h 494"/>
                <a:gd name="T74" fmla="*/ 571 w 890"/>
                <a:gd name="T75" fmla="*/ 389 h 494"/>
                <a:gd name="T76" fmla="*/ 553 w 890"/>
                <a:gd name="T77" fmla="*/ 377 h 494"/>
                <a:gd name="T78" fmla="*/ 500 w 890"/>
                <a:gd name="T79" fmla="*/ 339 h 494"/>
                <a:gd name="T80" fmla="*/ 491 w 890"/>
                <a:gd name="T81" fmla="*/ 333 h 494"/>
                <a:gd name="T82" fmla="*/ 482 w 890"/>
                <a:gd name="T83" fmla="*/ 330 h 494"/>
                <a:gd name="T84" fmla="*/ 465 w 890"/>
                <a:gd name="T85" fmla="*/ 318 h 494"/>
                <a:gd name="T86" fmla="*/ 450 w 890"/>
                <a:gd name="T87" fmla="*/ 306 h 494"/>
                <a:gd name="T88" fmla="*/ 432 w 890"/>
                <a:gd name="T89" fmla="*/ 294 h 494"/>
                <a:gd name="T90" fmla="*/ 352 w 890"/>
                <a:gd name="T91" fmla="*/ 261 h 494"/>
                <a:gd name="T92" fmla="*/ 317 w 890"/>
                <a:gd name="T93" fmla="*/ 238 h 494"/>
                <a:gd name="T94" fmla="*/ 299 w 890"/>
                <a:gd name="T95" fmla="*/ 226 h 494"/>
                <a:gd name="T96" fmla="*/ 278 w 890"/>
                <a:gd name="T97" fmla="*/ 202 h 494"/>
                <a:gd name="T98" fmla="*/ 249 w 890"/>
                <a:gd name="T99" fmla="*/ 128 h 494"/>
                <a:gd name="T100" fmla="*/ 222 w 890"/>
                <a:gd name="T101" fmla="*/ 116 h 494"/>
                <a:gd name="T102" fmla="*/ 160 w 890"/>
                <a:gd name="T103" fmla="*/ 110 h 494"/>
                <a:gd name="T104" fmla="*/ 133 w 890"/>
                <a:gd name="T105" fmla="*/ 101 h 494"/>
                <a:gd name="T106" fmla="*/ 124 w 890"/>
                <a:gd name="T107" fmla="*/ 98 h 494"/>
                <a:gd name="T108" fmla="*/ 89 w 890"/>
                <a:gd name="T109" fmla="*/ 98 h 494"/>
                <a:gd name="T110" fmla="*/ 86 w 890"/>
                <a:gd name="T111" fmla="*/ 89 h 494"/>
                <a:gd name="T112" fmla="*/ 65 w 890"/>
                <a:gd name="T113" fmla="*/ 62 h 494"/>
                <a:gd name="T114" fmla="*/ 62 w 890"/>
                <a:gd name="T115" fmla="*/ 53 h 494"/>
                <a:gd name="T116" fmla="*/ 18 w 890"/>
                <a:gd name="T117" fmla="*/ 33 h 494"/>
                <a:gd name="T118" fmla="*/ 0 w 890"/>
                <a:gd name="T119" fmla="*/ 24 h 49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90"/>
                <a:gd name="T181" fmla="*/ 0 h 494"/>
                <a:gd name="T182" fmla="*/ 890 w 890"/>
                <a:gd name="T183" fmla="*/ 494 h 49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90" h="494">
                  <a:moveTo>
                    <a:pt x="0" y="24"/>
                  </a:moveTo>
                  <a:cubicBezTo>
                    <a:pt x="4" y="12"/>
                    <a:pt x="2" y="4"/>
                    <a:pt x="15" y="0"/>
                  </a:cubicBezTo>
                  <a:cubicBezTo>
                    <a:pt x="56" y="5"/>
                    <a:pt x="98" y="4"/>
                    <a:pt x="139" y="9"/>
                  </a:cubicBezTo>
                  <a:cubicBezTo>
                    <a:pt x="145" y="11"/>
                    <a:pt x="151" y="13"/>
                    <a:pt x="157" y="15"/>
                  </a:cubicBezTo>
                  <a:cubicBezTo>
                    <a:pt x="160" y="16"/>
                    <a:pt x="166" y="18"/>
                    <a:pt x="166" y="18"/>
                  </a:cubicBezTo>
                  <a:cubicBezTo>
                    <a:pt x="183" y="36"/>
                    <a:pt x="181" y="37"/>
                    <a:pt x="207" y="42"/>
                  </a:cubicBezTo>
                  <a:cubicBezTo>
                    <a:pt x="229" y="56"/>
                    <a:pt x="246" y="78"/>
                    <a:pt x="266" y="92"/>
                  </a:cubicBezTo>
                  <a:cubicBezTo>
                    <a:pt x="277" y="109"/>
                    <a:pt x="294" y="105"/>
                    <a:pt x="314" y="107"/>
                  </a:cubicBezTo>
                  <a:cubicBezTo>
                    <a:pt x="336" y="115"/>
                    <a:pt x="385" y="116"/>
                    <a:pt x="385" y="116"/>
                  </a:cubicBezTo>
                  <a:cubicBezTo>
                    <a:pt x="394" y="144"/>
                    <a:pt x="384" y="147"/>
                    <a:pt x="417" y="151"/>
                  </a:cubicBezTo>
                  <a:cubicBezTo>
                    <a:pt x="440" y="174"/>
                    <a:pt x="442" y="173"/>
                    <a:pt x="476" y="178"/>
                  </a:cubicBezTo>
                  <a:cubicBezTo>
                    <a:pt x="492" y="189"/>
                    <a:pt x="500" y="188"/>
                    <a:pt x="521" y="190"/>
                  </a:cubicBezTo>
                  <a:cubicBezTo>
                    <a:pt x="554" y="201"/>
                    <a:pt x="525" y="226"/>
                    <a:pt x="550" y="235"/>
                  </a:cubicBezTo>
                  <a:cubicBezTo>
                    <a:pt x="557" y="234"/>
                    <a:pt x="570" y="239"/>
                    <a:pt x="571" y="232"/>
                  </a:cubicBezTo>
                  <a:cubicBezTo>
                    <a:pt x="584" y="152"/>
                    <a:pt x="563" y="125"/>
                    <a:pt x="550" y="62"/>
                  </a:cubicBezTo>
                  <a:cubicBezTo>
                    <a:pt x="551" y="49"/>
                    <a:pt x="550" y="35"/>
                    <a:pt x="553" y="21"/>
                  </a:cubicBezTo>
                  <a:cubicBezTo>
                    <a:pt x="556" y="8"/>
                    <a:pt x="589" y="6"/>
                    <a:pt x="589" y="6"/>
                  </a:cubicBezTo>
                  <a:cubicBezTo>
                    <a:pt x="609" y="9"/>
                    <a:pt x="614" y="8"/>
                    <a:pt x="624" y="24"/>
                  </a:cubicBezTo>
                  <a:cubicBezTo>
                    <a:pt x="626" y="135"/>
                    <a:pt x="587" y="169"/>
                    <a:pt x="666" y="178"/>
                  </a:cubicBezTo>
                  <a:cubicBezTo>
                    <a:pt x="673" y="189"/>
                    <a:pt x="679" y="189"/>
                    <a:pt x="690" y="196"/>
                  </a:cubicBezTo>
                  <a:cubicBezTo>
                    <a:pt x="697" y="230"/>
                    <a:pt x="698" y="252"/>
                    <a:pt x="734" y="264"/>
                  </a:cubicBezTo>
                  <a:cubicBezTo>
                    <a:pt x="744" y="279"/>
                    <a:pt x="759" y="275"/>
                    <a:pt x="775" y="279"/>
                  </a:cubicBezTo>
                  <a:cubicBezTo>
                    <a:pt x="781" y="285"/>
                    <a:pt x="787" y="288"/>
                    <a:pt x="793" y="294"/>
                  </a:cubicBezTo>
                  <a:cubicBezTo>
                    <a:pt x="803" y="304"/>
                    <a:pt x="796" y="301"/>
                    <a:pt x="802" y="312"/>
                  </a:cubicBezTo>
                  <a:cubicBezTo>
                    <a:pt x="821" y="346"/>
                    <a:pt x="806" y="317"/>
                    <a:pt x="823" y="339"/>
                  </a:cubicBezTo>
                  <a:cubicBezTo>
                    <a:pt x="829" y="346"/>
                    <a:pt x="832" y="357"/>
                    <a:pt x="838" y="365"/>
                  </a:cubicBezTo>
                  <a:cubicBezTo>
                    <a:pt x="843" y="373"/>
                    <a:pt x="883" y="380"/>
                    <a:pt x="883" y="380"/>
                  </a:cubicBezTo>
                  <a:cubicBezTo>
                    <a:pt x="890" y="401"/>
                    <a:pt x="874" y="429"/>
                    <a:pt x="867" y="448"/>
                  </a:cubicBezTo>
                  <a:cubicBezTo>
                    <a:pt x="866" y="452"/>
                    <a:pt x="859" y="450"/>
                    <a:pt x="855" y="451"/>
                  </a:cubicBezTo>
                  <a:cubicBezTo>
                    <a:pt x="849" y="453"/>
                    <a:pt x="838" y="457"/>
                    <a:pt x="838" y="457"/>
                  </a:cubicBezTo>
                  <a:cubicBezTo>
                    <a:pt x="835" y="462"/>
                    <a:pt x="829" y="484"/>
                    <a:pt x="826" y="487"/>
                  </a:cubicBezTo>
                  <a:cubicBezTo>
                    <a:pt x="821" y="491"/>
                    <a:pt x="808" y="493"/>
                    <a:pt x="808" y="493"/>
                  </a:cubicBezTo>
                  <a:cubicBezTo>
                    <a:pt x="800" y="491"/>
                    <a:pt x="788" y="494"/>
                    <a:pt x="784" y="487"/>
                  </a:cubicBezTo>
                  <a:cubicBezTo>
                    <a:pt x="779" y="479"/>
                    <a:pt x="785" y="467"/>
                    <a:pt x="778" y="460"/>
                  </a:cubicBezTo>
                  <a:cubicBezTo>
                    <a:pt x="773" y="455"/>
                    <a:pt x="759" y="450"/>
                    <a:pt x="752" y="448"/>
                  </a:cubicBezTo>
                  <a:cubicBezTo>
                    <a:pt x="719" y="450"/>
                    <a:pt x="638" y="456"/>
                    <a:pt x="613" y="448"/>
                  </a:cubicBezTo>
                  <a:cubicBezTo>
                    <a:pt x="599" y="445"/>
                    <a:pt x="607" y="418"/>
                    <a:pt x="595" y="410"/>
                  </a:cubicBezTo>
                  <a:cubicBezTo>
                    <a:pt x="585" y="395"/>
                    <a:pt x="592" y="403"/>
                    <a:pt x="571" y="389"/>
                  </a:cubicBezTo>
                  <a:cubicBezTo>
                    <a:pt x="565" y="385"/>
                    <a:pt x="553" y="377"/>
                    <a:pt x="553" y="377"/>
                  </a:cubicBezTo>
                  <a:cubicBezTo>
                    <a:pt x="545" y="363"/>
                    <a:pt x="517" y="343"/>
                    <a:pt x="500" y="339"/>
                  </a:cubicBezTo>
                  <a:cubicBezTo>
                    <a:pt x="497" y="337"/>
                    <a:pt x="494" y="335"/>
                    <a:pt x="491" y="333"/>
                  </a:cubicBezTo>
                  <a:cubicBezTo>
                    <a:pt x="488" y="332"/>
                    <a:pt x="485" y="332"/>
                    <a:pt x="482" y="330"/>
                  </a:cubicBezTo>
                  <a:cubicBezTo>
                    <a:pt x="476" y="326"/>
                    <a:pt x="465" y="318"/>
                    <a:pt x="465" y="318"/>
                  </a:cubicBezTo>
                  <a:cubicBezTo>
                    <a:pt x="454" y="301"/>
                    <a:pt x="465" y="315"/>
                    <a:pt x="450" y="306"/>
                  </a:cubicBezTo>
                  <a:cubicBezTo>
                    <a:pt x="444" y="302"/>
                    <a:pt x="432" y="294"/>
                    <a:pt x="432" y="294"/>
                  </a:cubicBezTo>
                  <a:cubicBezTo>
                    <a:pt x="418" y="274"/>
                    <a:pt x="375" y="269"/>
                    <a:pt x="352" y="261"/>
                  </a:cubicBezTo>
                  <a:cubicBezTo>
                    <a:pt x="341" y="257"/>
                    <a:pt x="327" y="245"/>
                    <a:pt x="317" y="238"/>
                  </a:cubicBezTo>
                  <a:cubicBezTo>
                    <a:pt x="311" y="234"/>
                    <a:pt x="299" y="226"/>
                    <a:pt x="299" y="226"/>
                  </a:cubicBezTo>
                  <a:cubicBezTo>
                    <a:pt x="292" y="216"/>
                    <a:pt x="285" y="212"/>
                    <a:pt x="278" y="202"/>
                  </a:cubicBezTo>
                  <a:cubicBezTo>
                    <a:pt x="273" y="181"/>
                    <a:pt x="265" y="145"/>
                    <a:pt x="249" y="128"/>
                  </a:cubicBezTo>
                  <a:cubicBezTo>
                    <a:pt x="242" y="121"/>
                    <a:pt x="222" y="116"/>
                    <a:pt x="222" y="116"/>
                  </a:cubicBezTo>
                  <a:cubicBezTo>
                    <a:pt x="197" y="124"/>
                    <a:pt x="184" y="118"/>
                    <a:pt x="160" y="110"/>
                  </a:cubicBezTo>
                  <a:cubicBezTo>
                    <a:pt x="151" y="107"/>
                    <a:pt x="142" y="104"/>
                    <a:pt x="133" y="101"/>
                  </a:cubicBezTo>
                  <a:cubicBezTo>
                    <a:pt x="130" y="100"/>
                    <a:pt x="124" y="98"/>
                    <a:pt x="124" y="98"/>
                  </a:cubicBezTo>
                  <a:cubicBezTo>
                    <a:pt x="111" y="102"/>
                    <a:pt x="107" y="105"/>
                    <a:pt x="89" y="98"/>
                  </a:cubicBezTo>
                  <a:cubicBezTo>
                    <a:pt x="86" y="97"/>
                    <a:pt x="87" y="92"/>
                    <a:pt x="86" y="89"/>
                  </a:cubicBezTo>
                  <a:cubicBezTo>
                    <a:pt x="81" y="78"/>
                    <a:pt x="70" y="73"/>
                    <a:pt x="65" y="62"/>
                  </a:cubicBezTo>
                  <a:cubicBezTo>
                    <a:pt x="64" y="59"/>
                    <a:pt x="64" y="55"/>
                    <a:pt x="62" y="53"/>
                  </a:cubicBezTo>
                  <a:cubicBezTo>
                    <a:pt x="54" y="46"/>
                    <a:pt x="30" y="37"/>
                    <a:pt x="18" y="33"/>
                  </a:cubicBezTo>
                  <a:cubicBezTo>
                    <a:pt x="13" y="31"/>
                    <a:pt x="0" y="31"/>
                    <a:pt x="0" y="24"/>
                  </a:cubicBez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2296" name="Freeform 6">
              <a:extLst>
                <a:ext uri="{FF2B5EF4-FFF2-40B4-BE49-F238E27FC236}">
                  <a16:creationId xmlns:a16="http://schemas.microsoft.com/office/drawing/2014/main" id="{FEE3B628-EFD9-44EC-AEED-67FB9E903E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6" y="2089"/>
              <a:ext cx="957" cy="560"/>
            </a:xfrm>
            <a:custGeom>
              <a:avLst/>
              <a:gdLst>
                <a:gd name="T0" fmla="*/ 15 w 957"/>
                <a:gd name="T1" fmla="*/ 62 h 560"/>
                <a:gd name="T2" fmla="*/ 129 w 957"/>
                <a:gd name="T3" fmla="*/ 93 h 560"/>
                <a:gd name="T4" fmla="*/ 153 w 957"/>
                <a:gd name="T5" fmla="*/ 120 h 560"/>
                <a:gd name="T6" fmla="*/ 224 w 957"/>
                <a:gd name="T7" fmla="*/ 140 h 560"/>
                <a:gd name="T8" fmla="*/ 313 w 957"/>
                <a:gd name="T9" fmla="*/ 176 h 560"/>
                <a:gd name="T10" fmla="*/ 395 w 957"/>
                <a:gd name="T11" fmla="*/ 200 h 560"/>
                <a:gd name="T12" fmla="*/ 419 w 957"/>
                <a:gd name="T13" fmla="*/ 182 h 560"/>
                <a:gd name="T14" fmla="*/ 461 w 957"/>
                <a:gd name="T15" fmla="*/ 158 h 560"/>
                <a:gd name="T16" fmla="*/ 490 w 957"/>
                <a:gd name="T17" fmla="*/ 229 h 560"/>
                <a:gd name="T18" fmla="*/ 532 w 957"/>
                <a:gd name="T19" fmla="*/ 286 h 560"/>
                <a:gd name="T20" fmla="*/ 597 w 957"/>
                <a:gd name="T21" fmla="*/ 179 h 560"/>
                <a:gd name="T22" fmla="*/ 600 w 957"/>
                <a:gd name="T23" fmla="*/ 96 h 560"/>
                <a:gd name="T24" fmla="*/ 665 w 957"/>
                <a:gd name="T25" fmla="*/ 19 h 560"/>
                <a:gd name="T26" fmla="*/ 712 w 957"/>
                <a:gd name="T27" fmla="*/ 45 h 560"/>
                <a:gd name="T28" fmla="*/ 653 w 957"/>
                <a:gd name="T29" fmla="*/ 212 h 560"/>
                <a:gd name="T30" fmla="*/ 632 w 957"/>
                <a:gd name="T31" fmla="*/ 313 h 560"/>
                <a:gd name="T32" fmla="*/ 706 w 957"/>
                <a:gd name="T33" fmla="*/ 345 h 560"/>
                <a:gd name="T34" fmla="*/ 736 w 957"/>
                <a:gd name="T35" fmla="*/ 378 h 560"/>
                <a:gd name="T36" fmla="*/ 813 w 957"/>
                <a:gd name="T37" fmla="*/ 446 h 560"/>
                <a:gd name="T38" fmla="*/ 887 w 957"/>
                <a:gd name="T39" fmla="*/ 493 h 560"/>
                <a:gd name="T40" fmla="*/ 954 w 957"/>
                <a:gd name="T41" fmla="*/ 557 h 560"/>
                <a:gd name="T42" fmla="*/ 822 w 957"/>
                <a:gd name="T43" fmla="*/ 520 h 560"/>
                <a:gd name="T44" fmla="*/ 656 w 957"/>
                <a:gd name="T45" fmla="*/ 499 h 560"/>
                <a:gd name="T46" fmla="*/ 603 w 957"/>
                <a:gd name="T47" fmla="*/ 464 h 560"/>
                <a:gd name="T48" fmla="*/ 585 w 957"/>
                <a:gd name="T49" fmla="*/ 410 h 560"/>
                <a:gd name="T50" fmla="*/ 499 w 957"/>
                <a:gd name="T51" fmla="*/ 375 h 560"/>
                <a:gd name="T52" fmla="*/ 452 w 957"/>
                <a:gd name="T53" fmla="*/ 321 h 560"/>
                <a:gd name="T54" fmla="*/ 407 w 957"/>
                <a:gd name="T55" fmla="*/ 307 h 560"/>
                <a:gd name="T56" fmla="*/ 378 w 957"/>
                <a:gd name="T57" fmla="*/ 292 h 560"/>
                <a:gd name="T58" fmla="*/ 333 w 957"/>
                <a:gd name="T59" fmla="*/ 271 h 560"/>
                <a:gd name="T60" fmla="*/ 289 w 957"/>
                <a:gd name="T61" fmla="*/ 229 h 560"/>
                <a:gd name="T62" fmla="*/ 153 w 957"/>
                <a:gd name="T63" fmla="*/ 188 h 560"/>
                <a:gd name="T64" fmla="*/ 29 w 957"/>
                <a:gd name="T65" fmla="*/ 114 h 56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57"/>
                <a:gd name="T100" fmla="*/ 0 h 560"/>
                <a:gd name="T101" fmla="*/ 957 w 957"/>
                <a:gd name="T102" fmla="*/ 560 h 56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57" h="560">
                  <a:moveTo>
                    <a:pt x="11" y="96"/>
                  </a:moveTo>
                  <a:cubicBezTo>
                    <a:pt x="6" y="81"/>
                    <a:pt x="0" y="66"/>
                    <a:pt x="15" y="62"/>
                  </a:cubicBezTo>
                  <a:cubicBezTo>
                    <a:pt x="44" y="64"/>
                    <a:pt x="82" y="78"/>
                    <a:pt x="111" y="84"/>
                  </a:cubicBezTo>
                  <a:cubicBezTo>
                    <a:pt x="117" y="88"/>
                    <a:pt x="124" y="89"/>
                    <a:pt x="129" y="93"/>
                  </a:cubicBezTo>
                  <a:cubicBezTo>
                    <a:pt x="136" y="98"/>
                    <a:pt x="142" y="104"/>
                    <a:pt x="147" y="111"/>
                  </a:cubicBezTo>
                  <a:cubicBezTo>
                    <a:pt x="149" y="114"/>
                    <a:pt x="150" y="118"/>
                    <a:pt x="153" y="120"/>
                  </a:cubicBezTo>
                  <a:cubicBezTo>
                    <a:pt x="158" y="124"/>
                    <a:pt x="165" y="125"/>
                    <a:pt x="171" y="129"/>
                  </a:cubicBezTo>
                  <a:cubicBezTo>
                    <a:pt x="186" y="153"/>
                    <a:pt x="167" y="128"/>
                    <a:pt x="224" y="140"/>
                  </a:cubicBezTo>
                  <a:cubicBezTo>
                    <a:pt x="231" y="142"/>
                    <a:pt x="235" y="150"/>
                    <a:pt x="242" y="152"/>
                  </a:cubicBezTo>
                  <a:cubicBezTo>
                    <a:pt x="266" y="160"/>
                    <a:pt x="289" y="168"/>
                    <a:pt x="313" y="176"/>
                  </a:cubicBezTo>
                  <a:cubicBezTo>
                    <a:pt x="328" y="192"/>
                    <a:pt x="364" y="194"/>
                    <a:pt x="387" y="197"/>
                  </a:cubicBezTo>
                  <a:cubicBezTo>
                    <a:pt x="390" y="198"/>
                    <a:pt x="393" y="201"/>
                    <a:pt x="395" y="200"/>
                  </a:cubicBezTo>
                  <a:cubicBezTo>
                    <a:pt x="398" y="199"/>
                    <a:pt x="398" y="193"/>
                    <a:pt x="401" y="191"/>
                  </a:cubicBezTo>
                  <a:cubicBezTo>
                    <a:pt x="406" y="187"/>
                    <a:pt x="413" y="186"/>
                    <a:pt x="419" y="182"/>
                  </a:cubicBezTo>
                  <a:cubicBezTo>
                    <a:pt x="424" y="174"/>
                    <a:pt x="431" y="155"/>
                    <a:pt x="431" y="155"/>
                  </a:cubicBezTo>
                  <a:cubicBezTo>
                    <a:pt x="441" y="156"/>
                    <a:pt x="452" y="153"/>
                    <a:pt x="461" y="158"/>
                  </a:cubicBezTo>
                  <a:cubicBezTo>
                    <a:pt x="465" y="160"/>
                    <a:pt x="467" y="183"/>
                    <a:pt x="469" y="188"/>
                  </a:cubicBezTo>
                  <a:cubicBezTo>
                    <a:pt x="475" y="202"/>
                    <a:pt x="481" y="218"/>
                    <a:pt x="490" y="229"/>
                  </a:cubicBezTo>
                  <a:cubicBezTo>
                    <a:pt x="497" y="251"/>
                    <a:pt x="480" y="281"/>
                    <a:pt x="505" y="289"/>
                  </a:cubicBezTo>
                  <a:cubicBezTo>
                    <a:pt x="514" y="288"/>
                    <a:pt x="523" y="288"/>
                    <a:pt x="532" y="286"/>
                  </a:cubicBezTo>
                  <a:cubicBezTo>
                    <a:pt x="546" y="282"/>
                    <a:pt x="539" y="266"/>
                    <a:pt x="552" y="259"/>
                  </a:cubicBezTo>
                  <a:cubicBezTo>
                    <a:pt x="560" y="255"/>
                    <a:pt x="588" y="182"/>
                    <a:pt x="597" y="179"/>
                  </a:cubicBezTo>
                  <a:cubicBezTo>
                    <a:pt x="605" y="160"/>
                    <a:pt x="597" y="157"/>
                    <a:pt x="597" y="143"/>
                  </a:cubicBezTo>
                  <a:cubicBezTo>
                    <a:pt x="597" y="130"/>
                    <a:pt x="597" y="111"/>
                    <a:pt x="600" y="96"/>
                  </a:cubicBezTo>
                  <a:cubicBezTo>
                    <a:pt x="603" y="81"/>
                    <a:pt x="604" y="67"/>
                    <a:pt x="614" y="54"/>
                  </a:cubicBezTo>
                  <a:cubicBezTo>
                    <a:pt x="625" y="42"/>
                    <a:pt x="646" y="28"/>
                    <a:pt x="665" y="19"/>
                  </a:cubicBezTo>
                  <a:cubicBezTo>
                    <a:pt x="683" y="10"/>
                    <a:pt x="719" y="0"/>
                    <a:pt x="727" y="4"/>
                  </a:cubicBezTo>
                  <a:cubicBezTo>
                    <a:pt x="735" y="8"/>
                    <a:pt x="722" y="29"/>
                    <a:pt x="712" y="45"/>
                  </a:cubicBezTo>
                  <a:cubicBezTo>
                    <a:pt x="702" y="62"/>
                    <a:pt x="675" y="80"/>
                    <a:pt x="665" y="108"/>
                  </a:cubicBezTo>
                  <a:cubicBezTo>
                    <a:pt x="655" y="135"/>
                    <a:pt x="660" y="183"/>
                    <a:pt x="653" y="212"/>
                  </a:cubicBezTo>
                  <a:cubicBezTo>
                    <a:pt x="657" y="218"/>
                    <a:pt x="625" y="273"/>
                    <a:pt x="626" y="280"/>
                  </a:cubicBezTo>
                  <a:cubicBezTo>
                    <a:pt x="627" y="291"/>
                    <a:pt x="625" y="304"/>
                    <a:pt x="632" y="313"/>
                  </a:cubicBezTo>
                  <a:cubicBezTo>
                    <a:pt x="638" y="320"/>
                    <a:pt x="645" y="318"/>
                    <a:pt x="653" y="321"/>
                  </a:cubicBezTo>
                  <a:cubicBezTo>
                    <a:pt x="681" y="331"/>
                    <a:pt x="672" y="341"/>
                    <a:pt x="706" y="345"/>
                  </a:cubicBezTo>
                  <a:cubicBezTo>
                    <a:pt x="707" y="348"/>
                    <a:pt x="712" y="368"/>
                    <a:pt x="718" y="372"/>
                  </a:cubicBezTo>
                  <a:cubicBezTo>
                    <a:pt x="723" y="375"/>
                    <a:pt x="736" y="378"/>
                    <a:pt x="736" y="378"/>
                  </a:cubicBezTo>
                  <a:cubicBezTo>
                    <a:pt x="743" y="389"/>
                    <a:pt x="749" y="389"/>
                    <a:pt x="759" y="396"/>
                  </a:cubicBezTo>
                  <a:cubicBezTo>
                    <a:pt x="764" y="421"/>
                    <a:pt x="792" y="432"/>
                    <a:pt x="813" y="446"/>
                  </a:cubicBezTo>
                  <a:cubicBezTo>
                    <a:pt x="819" y="463"/>
                    <a:pt x="831" y="459"/>
                    <a:pt x="848" y="461"/>
                  </a:cubicBezTo>
                  <a:cubicBezTo>
                    <a:pt x="860" y="467"/>
                    <a:pt x="872" y="483"/>
                    <a:pt x="887" y="493"/>
                  </a:cubicBezTo>
                  <a:cubicBezTo>
                    <a:pt x="901" y="502"/>
                    <a:pt x="925" y="509"/>
                    <a:pt x="936" y="520"/>
                  </a:cubicBezTo>
                  <a:cubicBezTo>
                    <a:pt x="935" y="525"/>
                    <a:pt x="957" y="553"/>
                    <a:pt x="954" y="557"/>
                  </a:cubicBezTo>
                  <a:cubicBezTo>
                    <a:pt x="950" y="560"/>
                    <a:pt x="869" y="518"/>
                    <a:pt x="847" y="512"/>
                  </a:cubicBezTo>
                  <a:cubicBezTo>
                    <a:pt x="825" y="506"/>
                    <a:pt x="846" y="519"/>
                    <a:pt x="822" y="520"/>
                  </a:cubicBezTo>
                  <a:cubicBezTo>
                    <a:pt x="781" y="519"/>
                    <a:pt x="741" y="520"/>
                    <a:pt x="700" y="517"/>
                  </a:cubicBezTo>
                  <a:cubicBezTo>
                    <a:pt x="686" y="516"/>
                    <a:pt x="668" y="503"/>
                    <a:pt x="656" y="499"/>
                  </a:cubicBezTo>
                  <a:cubicBezTo>
                    <a:pt x="646" y="496"/>
                    <a:pt x="626" y="491"/>
                    <a:pt x="626" y="491"/>
                  </a:cubicBezTo>
                  <a:cubicBezTo>
                    <a:pt x="619" y="480"/>
                    <a:pt x="613" y="471"/>
                    <a:pt x="603" y="464"/>
                  </a:cubicBezTo>
                  <a:cubicBezTo>
                    <a:pt x="589" y="443"/>
                    <a:pt x="593" y="453"/>
                    <a:pt x="588" y="437"/>
                  </a:cubicBezTo>
                  <a:cubicBezTo>
                    <a:pt x="587" y="428"/>
                    <a:pt x="588" y="419"/>
                    <a:pt x="585" y="410"/>
                  </a:cubicBezTo>
                  <a:cubicBezTo>
                    <a:pt x="580" y="397"/>
                    <a:pt x="534" y="394"/>
                    <a:pt x="523" y="393"/>
                  </a:cubicBezTo>
                  <a:cubicBezTo>
                    <a:pt x="512" y="389"/>
                    <a:pt x="509" y="382"/>
                    <a:pt x="499" y="375"/>
                  </a:cubicBezTo>
                  <a:cubicBezTo>
                    <a:pt x="493" y="357"/>
                    <a:pt x="485" y="359"/>
                    <a:pt x="472" y="348"/>
                  </a:cubicBezTo>
                  <a:cubicBezTo>
                    <a:pt x="462" y="339"/>
                    <a:pt x="460" y="334"/>
                    <a:pt x="452" y="321"/>
                  </a:cubicBezTo>
                  <a:cubicBezTo>
                    <a:pt x="448" y="315"/>
                    <a:pt x="421" y="314"/>
                    <a:pt x="416" y="313"/>
                  </a:cubicBezTo>
                  <a:cubicBezTo>
                    <a:pt x="413" y="311"/>
                    <a:pt x="410" y="308"/>
                    <a:pt x="407" y="307"/>
                  </a:cubicBezTo>
                  <a:cubicBezTo>
                    <a:pt x="403" y="305"/>
                    <a:pt x="399" y="306"/>
                    <a:pt x="395" y="304"/>
                  </a:cubicBezTo>
                  <a:cubicBezTo>
                    <a:pt x="390" y="301"/>
                    <a:pt x="378" y="292"/>
                    <a:pt x="378" y="292"/>
                  </a:cubicBezTo>
                  <a:cubicBezTo>
                    <a:pt x="369" y="298"/>
                    <a:pt x="360" y="301"/>
                    <a:pt x="351" y="307"/>
                  </a:cubicBezTo>
                  <a:cubicBezTo>
                    <a:pt x="347" y="294"/>
                    <a:pt x="338" y="283"/>
                    <a:pt x="333" y="271"/>
                  </a:cubicBezTo>
                  <a:cubicBezTo>
                    <a:pt x="329" y="263"/>
                    <a:pt x="325" y="242"/>
                    <a:pt x="319" y="235"/>
                  </a:cubicBezTo>
                  <a:cubicBezTo>
                    <a:pt x="312" y="228"/>
                    <a:pt x="299" y="230"/>
                    <a:pt x="289" y="229"/>
                  </a:cubicBezTo>
                  <a:cubicBezTo>
                    <a:pt x="274" y="207"/>
                    <a:pt x="243" y="208"/>
                    <a:pt x="218" y="206"/>
                  </a:cubicBezTo>
                  <a:cubicBezTo>
                    <a:pt x="193" y="198"/>
                    <a:pt x="179" y="191"/>
                    <a:pt x="153" y="188"/>
                  </a:cubicBezTo>
                  <a:cubicBezTo>
                    <a:pt x="141" y="152"/>
                    <a:pt x="87" y="136"/>
                    <a:pt x="55" y="126"/>
                  </a:cubicBezTo>
                  <a:cubicBezTo>
                    <a:pt x="46" y="123"/>
                    <a:pt x="37" y="117"/>
                    <a:pt x="29" y="114"/>
                  </a:cubicBezTo>
                  <a:cubicBezTo>
                    <a:pt x="22" y="109"/>
                    <a:pt x="14" y="99"/>
                    <a:pt x="11" y="96"/>
                  </a:cubicBez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2297" name="Freeform 7">
              <a:extLst>
                <a:ext uri="{FF2B5EF4-FFF2-40B4-BE49-F238E27FC236}">
                  <a16:creationId xmlns:a16="http://schemas.microsoft.com/office/drawing/2014/main" id="{7F7ABC6B-E33F-4655-8DE8-D09E678442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3" y="2609"/>
              <a:ext cx="128" cy="489"/>
            </a:xfrm>
            <a:custGeom>
              <a:avLst/>
              <a:gdLst>
                <a:gd name="T0" fmla="*/ 18 w 130"/>
                <a:gd name="T1" fmla="*/ 8 h 494"/>
                <a:gd name="T2" fmla="*/ 42 w 130"/>
                <a:gd name="T3" fmla="*/ 5 h 494"/>
                <a:gd name="T4" fmla="*/ 81 w 130"/>
                <a:gd name="T5" fmla="*/ 44 h 494"/>
                <a:gd name="T6" fmla="*/ 93 w 130"/>
                <a:gd name="T7" fmla="*/ 83 h 494"/>
                <a:gd name="T8" fmla="*/ 105 w 130"/>
                <a:gd name="T9" fmla="*/ 155 h 494"/>
                <a:gd name="T10" fmla="*/ 117 w 130"/>
                <a:gd name="T11" fmla="*/ 206 h 494"/>
                <a:gd name="T12" fmla="*/ 108 w 130"/>
                <a:gd name="T13" fmla="*/ 263 h 494"/>
                <a:gd name="T14" fmla="*/ 72 w 130"/>
                <a:gd name="T15" fmla="*/ 272 h 494"/>
                <a:gd name="T16" fmla="*/ 66 w 130"/>
                <a:gd name="T17" fmla="*/ 281 h 494"/>
                <a:gd name="T18" fmla="*/ 87 w 130"/>
                <a:gd name="T19" fmla="*/ 314 h 494"/>
                <a:gd name="T20" fmla="*/ 81 w 130"/>
                <a:gd name="T21" fmla="*/ 464 h 494"/>
                <a:gd name="T22" fmla="*/ 72 w 130"/>
                <a:gd name="T23" fmla="*/ 461 h 494"/>
                <a:gd name="T24" fmla="*/ 60 w 130"/>
                <a:gd name="T25" fmla="*/ 458 h 494"/>
                <a:gd name="T26" fmla="*/ 50 w 130"/>
                <a:gd name="T27" fmla="*/ 449 h 494"/>
                <a:gd name="T28" fmla="*/ 32 w 130"/>
                <a:gd name="T29" fmla="*/ 328 h 494"/>
                <a:gd name="T30" fmla="*/ 0 w 130"/>
                <a:gd name="T31" fmla="*/ 278 h 494"/>
                <a:gd name="T32" fmla="*/ 6 w 130"/>
                <a:gd name="T33" fmla="*/ 254 h 494"/>
                <a:gd name="T34" fmla="*/ 63 w 130"/>
                <a:gd name="T35" fmla="*/ 235 h 494"/>
                <a:gd name="T36" fmla="*/ 75 w 130"/>
                <a:gd name="T37" fmla="*/ 233 h 494"/>
                <a:gd name="T38" fmla="*/ 57 w 130"/>
                <a:gd name="T39" fmla="*/ 110 h 494"/>
                <a:gd name="T40" fmla="*/ 39 w 130"/>
                <a:gd name="T41" fmla="*/ 80 h 494"/>
                <a:gd name="T42" fmla="*/ 18 w 130"/>
                <a:gd name="T43" fmla="*/ 32 h 494"/>
                <a:gd name="T44" fmla="*/ 18 w 130"/>
                <a:gd name="T45" fmla="*/ 8 h 49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30"/>
                <a:gd name="T70" fmla="*/ 0 h 494"/>
                <a:gd name="T71" fmla="*/ 130 w 130"/>
                <a:gd name="T72" fmla="*/ 494 h 49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30" h="494">
                  <a:moveTo>
                    <a:pt x="18" y="8"/>
                  </a:moveTo>
                  <a:cubicBezTo>
                    <a:pt x="40" y="1"/>
                    <a:pt x="30" y="0"/>
                    <a:pt x="48" y="5"/>
                  </a:cubicBezTo>
                  <a:cubicBezTo>
                    <a:pt x="71" y="28"/>
                    <a:pt x="51" y="38"/>
                    <a:pt x="87" y="44"/>
                  </a:cubicBezTo>
                  <a:cubicBezTo>
                    <a:pt x="90" y="62"/>
                    <a:pt x="96" y="72"/>
                    <a:pt x="102" y="89"/>
                  </a:cubicBezTo>
                  <a:cubicBezTo>
                    <a:pt x="105" y="139"/>
                    <a:pt x="106" y="133"/>
                    <a:pt x="117" y="167"/>
                  </a:cubicBezTo>
                  <a:cubicBezTo>
                    <a:pt x="120" y="189"/>
                    <a:pt x="128" y="199"/>
                    <a:pt x="129" y="218"/>
                  </a:cubicBezTo>
                  <a:cubicBezTo>
                    <a:pt x="130" y="237"/>
                    <a:pt x="128" y="269"/>
                    <a:pt x="120" y="281"/>
                  </a:cubicBezTo>
                  <a:cubicBezTo>
                    <a:pt x="112" y="293"/>
                    <a:pt x="86" y="287"/>
                    <a:pt x="78" y="290"/>
                  </a:cubicBezTo>
                  <a:cubicBezTo>
                    <a:pt x="75" y="291"/>
                    <a:pt x="74" y="296"/>
                    <a:pt x="72" y="299"/>
                  </a:cubicBezTo>
                  <a:cubicBezTo>
                    <a:pt x="75" y="319"/>
                    <a:pt x="77" y="322"/>
                    <a:pt x="93" y="332"/>
                  </a:cubicBezTo>
                  <a:cubicBezTo>
                    <a:pt x="110" y="384"/>
                    <a:pt x="118" y="448"/>
                    <a:pt x="87" y="494"/>
                  </a:cubicBezTo>
                  <a:cubicBezTo>
                    <a:pt x="84" y="493"/>
                    <a:pt x="81" y="492"/>
                    <a:pt x="78" y="491"/>
                  </a:cubicBezTo>
                  <a:cubicBezTo>
                    <a:pt x="74" y="490"/>
                    <a:pt x="70" y="489"/>
                    <a:pt x="66" y="488"/>
                  </a:cubicBezTo>
                  <a:cubicBezTo>
                    <a:pt x="60" y="486"/>
                    <a:pt x="56" y="479"/>
                    <a:pt x="56" y="479"/>
                  </a:cubicBezTo>
                  <a:cubicBezTo>
                    <a:pt x="56" y="463"/>
                    <a:pt x="70" y="372"/>
                    <a:pt x="33" y="347"/>
                  </a:cubicBezTo>
                  <a:cubicBezTo>
                    <a:pt x="27" y="329"/>
                    <a:pt x="7" y="316"/>
                    <a:pt x="0" y="296"/>
                  </a:cubicBezTo>
                  <a:cubicBezTo>
                    <a:pt x="3" y="288"/>
                    <a:pt x="1" y="279"/>
                    <a:pt x="6" y="272"/>
                  </a:cubicBezTo>
                  <a:cubicBezTo>
                    <a:pt x="21" y="253"/>
                    <a:pt x="48" y="250"/>
                    <a:pt x="69" y="248"/>
                  </a:cubicBezTo>
                  <a:cubicBezTo>
                    <a:pt x="73" y="247"/>
                    <a:pt x="80" y="249"/>
                    <a:pt x="81" y="245"/>
                  </a:cubicBezTo>
                  <a:cubicBezTo>
                    <a:pt x="86" y="210"/>
                    <a:pt x="74" y="153"/>
                    <a:pt x="63" y="116"/>
                  </a:cubicBezTo>
                  <a:cubicBezTo>
                    <a:pt x="58" y="100"/>
                    <a:pt x="60" y="91"/>
                    <a:pt x="45" y="86"/>
                  </a:cubicBezTo>
                  <a:cubicBezTo>
                    <a:pt x="33" y="74"/>
                    <a:pt x="24" y="49"/>
                    <a:pt x="18" y="32"/>
                  </a:cubicBezTo>
                  <a:cubicBezTo>
                    <a:pt x="22" y="14"/>
                    <a:pt x="23" y="22"/>
                    <a:pt x="18" y="8"/>
                  </a:cubicBez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2298" name="Freeform 8">
              <a:extLst>
                <a:ext uri="{FF2B5EF4-FFF2-40B4-BE49-F238E27FC236}">
                  <a16:creationId xmlns:a16="http://schemas.microsoft.com/office/drawing/2014/main" id="{E0872CF4-B502-40AF-88AD-8DE56EE9E3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3" y="3117"/>
              <a:ext cx="1403" cy="1015"/>
            </a:xfrm>
            <a:custGeom>
              <a:avLst/>
              <a:gdLst>
                <a:gd name="T0" fmla="*/ 1321 w 1403"/>
                <a:gd name="T1" fmla="*/ 45 h 1015"/>
                <a:gd name="T2" fmla="*/ 1362 w 1403"/>
                <a:gd name="T3" fmla="*/ 128 h 1015"/>
                <a:gd name="T4" fmla="*/ 1388 w 1403"/>
                <a:gd name="T5" fmla="*/ 199 h 1015"/>
                <a:gd name="T6" fmla="*/ 1400 w 1403"/>
                <a:gd name="T7" fmla="*/ 250 h 1015"/>
                <a:gd name="T8" fmla="*/ 1365 w 1403"/>
                <a:gd name="T9" fmla="*/ 297 h 1015"/>
                <a:gd name="T10" fmla="*/ 1240 w 1403"/>
                <a:gd name="T11" fmla="*/ 315 h 1015"/>
                <a:gd name="T12" fmla="*/ 1151 w 1403"/>
                <a:gd name="T13" fmla="*/ 342 h 1015"/>
                <a:gd name="T14" fmla="*/ 1057 w 1403"/>
                <a:gd name="T15" fmla="*/ 297 h 1015"/>
                <a:gd name="T16" fmla="*/ 918 w 1403"/>
                <a:gd name="T17" fmla="*/ 285 h 1015"/>
                <a:gd name="T18" fmla="*/ 885 w 1403"/>
                <a:gd name="T19" fmla="*/ 333 h 1015"/>
                <a:gd name="T20" fmla="*/ 784 w 1403"/>
                <a:gd name="T21" fmla="*/ 369 h 1015"/>
                <a:gd name="T22" fmla="*/ 781 w 1403"/>
                <a:gd name="T23" fmla="*/ 416 h 1015"/>
                <a:gd name="T24" fmla="*/ 746 w 1403"/>
                <a:gd name="T25" fmla="*/ 428 h 1015"/>
                <a:gd name="T26" fmla="*/ 719 w 1403"/>
                <a:gd name="T27" fmla="*/ 461 h 1015"/>
                <a:gd name="T28" fmla="*/ 690 w 1403"/>
                <a:gd name="T29" fmla="*/ 526 h 1015"/>
                <a:gd name="T30" fmla="*/ 633 w 1403"/>
                <a:gd name="T31" fmla="*/ 591 h 1015"/>
                <a:gd name="T32" fmla="*/ 598 w 1403"/>
                <a:gd name="T33" fmla="*/ 663 h 1015"/>
                <a:gd name="T34" fmla="*/ 554 w 1403"/>
                <a:gd name="T35" fmla="*/ 704 h 1015"/>
                <a:gd name="T36" fmla="*/ 533 w 1403"/>
                <a:gd name="T37" fmla="*/ 781 h 1015"/>
                <a:gd name="T38" fmla="*/ 506 w 1403"/>
                <a:gd name="T39" fmla="*/ 826 h 1015"/>
                <a:gd name="T40" fmla="*/ 466 w 1403"/>
                <a:gd name="T41" fmla="*/ 864 h 1015"/>
                <a:gd name="T42" fmla="*/ 415 w 1403"/>
                <a:gd name="T43" fmla="*/ 888 h 1015"/>
                <a:gd name="T44" fmla="*/ 373 w 1403"/>
                <a:gd name="T45" fmla="*/ 917 h 1015"/>
                <a:gd name="T46" fmla="*/ 253 w 1403"/>
                <a:gd name="T47" fmla="*/ 923 h 1015"/>
                <a:gd name="T48" fmla="*/ 118 w 1403"/>
                <a:gd name="T49" fmla="*/ 941 h 1015"/>
                <a:gd name="T50" fmla="*/ 22 w 1403"/>
                <a:gd name="T51" fmla="*/ 990 h 1015"/>
                <a:gd name="T52" fmla="*/ 63 w 1403"/>
                <a:gd name="T53" fmla="*/ 927 h 1015"/>
                <a:gd name="T54" fmla="*/ 189 w 1403"/>
                <a:gd name="T55" fmla="*/ 885 h 1015"/>
                <a:gd name="T56" fmla="*/ 280 w 1403"/>
                <a:gd name="T57" fmla="*/ 854 h 1015"/>
                <a:gd name="T58" fmla="*/ 406 w 1403"/>
                <a:gd name="T59" fmla="*/ 823 h 1015"/>
                <a:gd name="T60" fmla="*/ 441 w 1403"/>
                <a:gd name="T61" fmla="*/ 802 h 1015"/>
                <a:gd name="T62" fmla="*/ 477 w 1403"/>
                <a:gd name="T63" fmla="*/ 764 h 1015"/>
                <a:gd name="T64" fmla="*/ 491 w 1403"/>
                <a:gd name="T65" fmla="*/ 710 h 1015"/>
                <a:gd name="T66" fmla="*/ 551 w 1403"/>
                <a:gd name="T67" fmla="*/ 627 h 1015"/>
                <a:gd name="T68" fmla="*/ 595 w 1403"/>
                <a:gd name="T69" fmla="*/ 535 h 1015"/>
                <a:gd name="T70" fmla="*/ 639 w 1403"/>
                <a:gd name="T71" fmla="*/ 496 h 1015"/>
                <a:gd name="T72" fmla="*/ 660 w 1403"/>
                <a:gd name="T73" fmla="*/ 360 h 1015"/>
                <a:gd name="T74" fmla="*/ 628 w 1403"/>
                <a:gd name="T75" fmla="*/ 291 h 1015"/>
                <a:gd name="T76" fmla="*/ 654 w 1403"/>
                <a:gd name="T77" fmla="*/ 250 h 1015"/>
                <a:gd name="T78" fmla="*/ 781 w 1403"/>
                <a:gd name="T79" fmla="*/ 238 h 1015"/>
                <a:gd name="T80" fmla="*/ 903 w 1403"/>
                <a:gd name="T81" fmla="*/ 226 h 1015"/>
                <a:gd name="T82" fmla="*/ 938 w 1403"/>
                <a:gd name="T83" fmla="*/ 190 h 1015"/>
                <a:gd name="T84" fmla="*/ 1083 w 1403"/>
                <a:gd name="T85" fmla="*/ 196 h 1015"/>
                <a:gd name="T86" fmla="*/ 1211 w 1403"/>
                <a:gd name="T87" fmla="*/ 208 h 1015"/>
                <a:gd name="T88" fmla="*/ 1255 w 1403"/>
                <a:gd name="T89" fmla="*/ 143 h 1015"/>
                <a:gd name="T90" fmla="*/ 1270 w 1403"/>
                <a:gd name="T91" fmla="*/ 66 h 101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403"/>
                <a:gd name="T139" fmla="*/ 0 h 1015"/>
                <a:gd name="T140" fmla="*/ 1403 w 1403"/>
                <a:gd name="T141" fmla="*/ 1015 h 101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403" h="1015">
                  <a:moveTo>
                    <a:pt x="1285" y="27"/>
                  </a:moveTo>
                  <a:cubicBezTo>
                    <a:pt x="1290" y="0"/>
                    <a:pt x="1300" y="38"/>
                    <a:pt x="1321" y="45"/>
                  </a:cubicBezTo>
                  <a:cubicBezTo>
                    <a:pt x="1326" y="59"/>
                    <a:pt x="1312" y="69"/>
                    <a:pt x="1320" y="80"/>
                  </a:cubicBezTo>
                  <a:cubicBezTo>
                    <a:pt x="1325" y="110"/>
                    <a:pt x="1332" y="121"/>
                    <a:pt x="1362" y="128"/>
                  </a:cubicBezTo>
                  <a:cubicBezTo>
                    <a:pt x="1365" y="138"/>
                    <a:pt x="1367" y="148"/>
                    <a:pt x="1370" y="158"/>
                  </a:cubicBezTo>
                  <a:cubicBezTo>
                    <a:pt x="1373" y="181"/>
                    <a:pt x="1373" y="184"/>
                    <a:pt x="1388" y="199"/>
                  </a:cubicBezTo>
                  <a:cubicBezTo>
                    <a:pt x="1395" y="221"/>
                    <a:pt x="1390" y="213"/>
                    <a:pt x="1403" y="226"/>
                  </a:cubicBezTo>
                  <a:cubicBezTo>
                    <a:pt x="1402" y="234"/>
                    <a:pt x="1403" y="243"/>
                    <a:pt x="1400" y="250"/>
                  </a:cubicBezTo>
                  <a:cubicBezTo>
                    <a:pt x="1397" y="256"/>
                    <a:pt x="1388" y="256"/>
                    <a:pt x="1385" y="262"/>
                  </a:cubicBezTo>
                  <a:cubicBezTo>
                    <a:pt x="1382" y="268"/>
                    <a:pt x="1367" y="297"/>
                    <a:pt x="1365" y="297"/>
                  </a:cubicBezTo>
                  <a:cubicBezTo>
                    <a:pt x="1354" y="298"/>
                    <a:pt x="1343" y="299"/>
                    <a:pt x="1332" y="300"/>
                  </a:cubicBezTo>
                  <a:cubicBezTo>
                    <a:pt x="1306" y="317"/>
                    <a:pt x="1269" y="313"/>
                    <a:pt x="1240" y="315"/>
                  </a:cubicBezTo>
                  <a:cubicBezTo>
                    <a:pt x="1231" y="328"/>
                    <a:pt x="1221" y="333"/>
                    <a:pt x="1217" y="348"/>
                  </a:cubicBezTo>
                  <a:cubicBezTo>
                    <a:pt x="1195" y="347"/>
                    <a:pt x="1172" y="350"/>
                    <a:pt x="1151" y="342"/>
                  </a:cubicBezTo>
                  <a:cubicBezTo>
                    <a:pt x="1145" y="339"/>
                    <a:pt x="1134" y="330"/>
                    <a:pt x="1134" y="330"/>
                  </a:cubicBezTo>
                  <a:cubicBezTo>
                    <a:pt x="1116" y="303"/>
                    <a:pt x="1087" y="300"/>
                    <a:pt x="1057" y="297"/>
                  </a:cubicBezTo>
                  <a:cubicBezTo>
                    <a:pt x="1045" y="289"/>
                    <a:pt x="1035" y="281"/>
                    <a:pt x="1021" y="276"/>
                  </a:cubicBezTo>
                  <a:cubicBezTo>
                    <a:pt x="985" y="278"/>
                    <a:pt x="954" y="283"/>
                    <a:pt x="918" y="285"/>
                  </a:cubicBezTo>
                  <a:cubicBezTo>
                    <a:pt x="901" y="291"/>
                    <a:pt x="896" y="291"/>
                    <a:pt x="891" y="309"/>
                  </a:cubicBezTo>
                  <a:cubicBezTo>
                    <a:pt x="889" y="317"/>
                    <a:pt x="892" y="328"/>
                    <a:pt x="885" y="333"/>
                  </a:cubicBezTo>
                  <a:cubicBezTo>
                    <a:pt x="861" y="350"/>
                    <a:pt x="820" y="350"/>
                    <a:pt x="796" y="351"/>
                  </a:cubicBezTo>
                  <a:cubicBezTo>
                    <a:pt x="792" y="357"/>
                    <a:pt x="786" y="362"/>
                    <a:pt x="784" y="369"/>
                  </a:cubicBezTo>
                  <a:cubicBezTo>
                    <a:pt x="782" y="374"/>
                    <a:pt x="778" y="386"/>
                    <a:pt x="778" y="386"/>
                  </a:cubicBezTo>
                  <a:cubicBezTo>
                    <a:pt x="779" y="396"/>
                    <a:pt x="778" y="407"/>
                    <a:pt x="781" y="416"/>
                  </a:cubicBezTo>
                  <a:cubicBezTo>
                    <a:pt x="782" y="419"/>
                    <a:pt x="790" y="416"/>
                    <a:pt x="790" y="419"/>
                  </a:cubicBezTo>
                  <a:cubicBezTo>
                    <a:pt x="790" y="427"/>
                    <a:pt x="769" y="426"/>
                    <a:pt x="746" y="428"/>
                  </a:cubicBezTo>
                  <a:cubicBezTo>
                    <a:pt x="740" y="430"/>
                    <a:pt x="734" y="432"/>
                    <a:pt x="728" y="434"/>
                  </a:cubicBezTo>
                  <a:cubicBezTo>
                    <a:pt x="724" y="435"/>
                    <a:pt x="722" y="456"/>
                    <a:pt x="719" y="461"/>
                  </a:cubicBezTo>
                  <a:cubicBezTo>
                    <a:pt x="711" y="472"/>
                    <a:pt x="706" y="484"/>
                    <a:pt x="699" y="496"/>
                  </a:cubicBezTo>
                  <a:cubicBezTo>
                    <a:pt x="693" y="505"/>
                    <a:pt x="695" y="517"/>
                    <a:pt x="690" y="526"/>
                  </a:cubicBezTo>
                  <a:cubicBezTo>
                    <a:pt x="687" y="531"/>
                    <a:pt x="662" y="580"/>
                    <a:pt x="660" y="582"/>
                  </a:cubicBezTo>
                  <a:cubicBezTo>
                    <a:pt x="652" y="588"/>
                    <a:pt x="633" y="591"/>
                    <a:pt x="633" y="591"/>
                  </a:cubicBezTo>
                  <a:cubicBezTo>
                    <a:pt x="627" y="613"/>
                    <a:pt x="620" y="626"/>
                    <a:pt x="607" y="645"/>
                  </a:cubicBezTo>
                  <a:cubicBezTo>
                    <a:pt x="601" y="654"/>
                    <a:pt x="608" y="655"/>
                    <a:pt x="598" y="663"/>
                  </a:cubicBezTo>
                  <a:cubicBezTo>
                    <a:pt x="594" y="666"/>
                    <a:pt x="571" y="668"/>
                    <a:pt x="571" y="668"/>
                  </a:cubicBezTo>
                  <a:cubicBezTo>
                    <a:pt x="558" y="677"/>
                    <a:pt x="558" y="689"/>
                    <a:pt x="554" y="704"/>
                  </a:cubicBezTo>
                  <a:cubicBezTo>
                    <a:pt x="551" y="713"/>
                    <a:pt x="542" y="731"/>
                    <a:pt x="542" y="731"/>
                  </a:cubicBezTo>
                  <a:cubicBezTo>
                    <a:pt x="538" y="769"/>
                    <a:pt x="542" y="754"/>
                    <a:pt x="533" y="781"/>
                  </a:cubicBezTo>
                  <a:cubicBezTo>
                    <a:pt x="531" y="788"/>
                    <a:pt x="523" y="792"/>
                    <a:pt x="521" y="799"/>
                  </a:cubicBezTo>
                  <a:cubicBezTo>
                    <a:pt x="518" y="809"/>
                    <a:pt x="506" y="826"/>
                    <a:pt x="506" y="826"/>
                  </a:cubicBezTo>
                  <a:cubicBezTo>
                    <a:pt x="504" y="838"/>
                    <a:pt x="501" y="850"/>
                    <a:pt x="497" y="862"/>
                  </a:cubicBezTo>
                  <a:cubicBezTo>
                    <a:pt x="475" y="847"/>
                    <a:pt x="502" y="860"/>
                    <a:pt x="466" y="864"/>
                  </a:cubicBezTo>
                  <a:cubicBezTo>
                    <a:pt x="453" y="862"/>
                    <a:pt x="447" y="873"/>
                    <a:pt x="436" y="879"/>
                  </a:cubicBezTo>
                  <a:cubicBezTo>
                    <a:pt x="430" y="883"/>
                    <a:pt x="415" y="888"/>
                    <a:pt x="415" y="888"/>
                  </a:cubicBezTo>
                  <a:cubicBezTo>
                    <a:pt x="412" y="895"/>
                    <a:pt x="410" y="900"/>
                    <a:pt x="403" y="905"/>
                  </a:cubicBezTo>
                  <a:cubicBezTo>
                    <a:pt x="396" y="910"/>
                    <a:pt x="386" y="914"/>
                    <a:pt x="373" y="917"/>
                  </a:cubicBezTo>
                  <a:cubicBezTo>
                    <a:pt x="360" y="920"/>
                    <a:pt x="343" y="922"/>
                    <a:pt x="324" y="923"/>
                  </a:cubicBezTo>
                  <a:cubicBezTo>
                    <a:pt x="304" y="924"/>
                    <a:pt x="280" y="922"/>
                    <a:pt x="253" y="923"/>
                  </a:cubicBezTo>
                  <a:cubicBezTo>
                    <a:pt x="225" y="924"/>
                    <a:pt x="183" y="928"/>
                    <a:pt x="160" y="931"/>
                  </a:cubicBezTo>
                  <a:cubicBezTo>
                    <a:pt x="146" y="936"/>
                    <a:pt x="131" y="934"/>
                    <a:pt x="118" y="941"/>
                  </a:cubicBezTo>
                  <a:cubicBezTo>
                    <a:pt x="100" y="951"/>
                    <a:pt x="76" y="963"/>
                    <a:pt x="55" y="966"/>
                  </a:cubicBezTo>
                  <a:cubicBezTo>
                    <a:pt x="37" y="970"/>
                    <a:pt x="37" y="979"/>
                    <a:pt x="22" y="990"/>
                  </a:cubicBezTo>
                  <a:cubicBezTo>
                    <a:pt x="14" y="1015"/>
                    <a:pt x="0" y="961"/>
                    <a:pt x="6" y="959"/>
                  </a:cubicBezTo>
                  <a:cubicBezTo>
                    <a:pt x="13" y="951"/>
                    <a:pt x="45" y="935"/>
                    <a:pt x="63" y="927"/>
                  </a:cubicBezTo>
                  <a:cubicBezTo>
                    <a:pt x="81" y="919"/>
                    <a:pt x="92" y="916"/>
                    <a:pt x="112" y="909"/>
                  </a:cubicBezTo>
                  <a:cubicBezTo>
                    <a:pt x="134" y="894"/>
                    <a:pt x="164" y="889"/>
                    <a:pt x="189" y="885"/>
                  </a:cubicBezTo>
                  <a:cubicBezTo>
                    <a:pt x="222" y="874"/>
                    <a:pt x="174" y="892"/>
                    <a:pt x="204" y="873"/>
                  </a:cubicBezTo>
                  <a:cubicBezTo>
                    <a:pt x="219" y="868"/>
                    <a:pt x="254" y="857"/>
                    <a:pt x="280" y="854"/>
                  </a:cubicBezTo>
                  <a:cubicBezTo>
                    <a:pt x="307" y="851"/>
                    <a:pt x="346" y="858"/>
                    <a:pt x="367" y="853"/>
                  </a:cubicBezTo>
                  <a:cubicBezTo>
                    <a:pt x="387" y="846"/>
                    <a:pt x="387" y="829"/>
                    <a:pt x="406" y="823"/>
                  </a:cubicBezTo>
                  <a:cubicBezTo>
                    <a:pt x="412" y="803"/>
                    <a:pt x="403" y="822"/>
                    <a:pt x="432" y="811"/>
                  </a:cubicBezTo>
                  <a:cubicBezTo>
                    <a:pt x="436" y="810"/>
                    <a:pt x="437" y="804"/>
                    <a:pt x="441" y="802"/>
                  </a:cubicBezTo>
                  <a:cubicBezTo>
                    <a:pt x="448" y="797"/>
                    <a:pt x="460" y="793"/>
                    <a:pt x="468" y="790"/>
                  </a:cubicBezTo>
                  <a:cubicBezTo>
                    <a:pt x="471" y="781"/>
                    <a:pt x="474" y="772"/>
                    <a:pt x="477" y="764"/>
                  </a:cubicBezTo>
                  <a:cubicBezTo>
                    <a:pt x="478" y="761"/>
                    <a:pt x="480" y="755"/>
                    <a:pt x="480" y="755"/>
                  </a:cubicBezTo>
                  <a:cubicBezTo>
                    <a:pt x="481" y="738"/>
                    <a:pt x="482" y="724"/>
                    <a:pt x="491" y="710"/>
                  </a:cubicBezTo>
                  <a:cubicBezTo>
                    <a:pt x="498" y="699"/>
                    <a:pt x="505" y="696"/>
                    <a:pt x="509" y="683"/>
                  </a:cubicBezTo>
                  <a:cubicBezTo>
                    <a:pt x="513" y="623"/>
                    <a:pt x="501" y="632"/>
                    <a:pt x="551" y="627"/>
                  </a:cubicBezTo>
                  <a:cubicBezTo>
                    <a:pt x="566" y="616"/>
                    <a:pt x="571" y="615"/>
                    <a:pt x="577" y="597"/>
                  </a:cubicBezTo>
                  <a:cubicBezTo>
                    <a:pt x="579" y="578"/>
                    <a:pt x="572" y="543"/>
                    <a:pt x="595" y="535"/>
                  </a:cubicBezTo>
                  <a:cubicBezTo>
                    <a:pt x="602" y="524"/>
                    <a:pt x="609" y="508"/>
                    <a:pt x="622" y="502"/>
                  </a:cubicBezTo>
                  <a:cubicBezTo>
                    <a:pt x="628" y="499"/>
                    <a:pt x="639" y="496"/>
                    <a:pt x="639" y="496"/>
                  </a:cubicBezTo>
                  <a:cubicBezTo>
                    <a:pt x="659" y="476"/>
                    <a:pt x="658" y="478"/>
                    <a:pt x="663" y="452"/>
                  </a:cubicBezTo>
                  <a:cubicBezTo>
                    <a:pt x="662" y="421"/>
                    <a:pt x="663" y="390"/>
                    <a:pt x="660" y="360"/>
                  </a:cubicBezTo>
                  <a:cubicBezTo>
                    <a:pt x="659" y="354"/>
                    <a:pt x="642" y="333"/>
                    <a:pt x="642" y="333"/>
                  </a:cubicBezTo>
                  <a:cubicBezTo>
                    <a:pt x="641" y="311"/>
                    <a:pt x="628" y="313"/>
                    <a:pt x="628" y="291"/>
                  </a:cubicBezTo>
                  <a:cubicBezTo>
                    <a:pt x="628" y="281"/>
                    <a:pt x="635" y="269"/>
                    <a:pt x="639" y="262"/>
                  </a:cubicBezTo>
                  <a:cubicBezTo>
                    <a:pt x="643" y="255"/>
                    <a:pt x="640" y="255"/>
                    <a:pt x="654" y="250"/>
                  </a:cubicBezTo>
                  <a:cubicBezTo>
                    <a:pt x="658" y="244"/>
                    <a:pt x="717" y="233"/>
                    <a:pt x="722" y="232"/>
                  </a:cubicBezTo>
                  <a:cubicBezTo>
                    <a:pt x="742" y="233"/>
                    <a:pt x="762" y="238"/>
                    <a:pt x="781" y="238"/>
                  </a:cubicBezTo>
                  <a:cubicBezTo>
                    <a:pt x="791" y="238"/>
                    <a:pt x="808" y="223"/>
                    <a:pt x="808" y="223"/>
                  </a:cubicBezTo>
                  <a:cubicBezTo>
                    <a:pt x="850" y="226"/>
                    <a:pt x="861" y="229"/>
                    <a:pt x="903" y="226"/>
                  </a:cubicBezTo>
                  <a:cubicBezTo>
                    <a:pt x="915" y="218"/>
                    <a:pt x="911" y="211"/>
                    <a:pt x="921" y="202"/>
                  </a:cubicBezTo>
                  <a:cubicBezTo>
                    <a:pt x="925" y="197"/>
                    <a:pt x="932" y="194"/>
                    <a:pt x="938" y="190"/>
                  </a:cubicBezTo>
                  <a:cubicBezTo>
                    <a:pt x="941" y="188"/>
                    <a:pt x="947" y="184"/>
                    <a:pt x="947" y="184"/>
                  </a:cubicBezTo>
                  <a:cubicBezTo>
                    <a:pt x="1006" y="193"/>
                    <a:pt x="1010" y="193"/>
                    <a:pt x="1083" y="196"/>
                  </a:cubicBezTo>
                  <a:cubicBezTo>
                    <a:pt x="1115" y="212"/>
                    <a:pt x="1103" y="208"/>
                    <a:pt x="1154" y="211"/>
                  </a:cubicBezTo>
                  <a:cubicBezTo>
                    <a:pt x="1173" y="210"/>
                    <a:pt x="1193" y="214"/>
                    <a:pt x="1211" y="208"/>
                  </a:cubicBezTo>
                  <a:cubicBezTo>
                    <a:pt x="1219" y="205"/>
                    <a:pt x="1218" y="189"/>
                    <a:pt x="1225" y="184"/>
                  </a:cubicBezTo>
                  <a:cubicBezTo>
                    <a:pt x="1231" y="166"/>
                    <a:pt x="1236" y="152"/>
                    <a:pt x="1255" y="143"/>
                  </a:cubicBezTo>
                  <a:cubicBezTo>
                    <a:pt x="1260" y="128"/>
                    <a:pt x="1267" y="121"/>
                    <a:pt x="1282" y="116"/>
                  </a:cubicBezTo>
                  <a:cubicBezTo>
                    <a:pt x="1292" y="99"/>
                    <a:pt x="1286" y="76"/>
                    <a:pt x="1270" y="66"/>
                  </a:cubicBezTo>
                  <a:cubicBezTo>
                    <a:pt x="1269" y="64"/>
                    <a:pt x="1285" y="19"/>
                    <a:pt x="1285" y="27"/>
                  </a:cubicBez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2299" name="Freeform 9">
              <a:extLst>
                <a:ext uri="{FF2B5EF4-FFF2-40B4-BE49-F238E27FC236}">
                  <a16:creationId xmlns:a16="http://schemas.microsoft.com/office/drawing/2014/main" id="{E89EACAF-0248-4196-A97C-CE27EF7678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5" y="3088"/>
              <a:ext cx="44" cy="67"/>
            </a:xfrm>
            <a:custGeom>
              <a:avLst/>
              <a:gdLst>
                <a:gd name="T0" fmla="*/ 0 w 30"/>
                <a:gd name="T1" fmla="*/ 0 h 68"/>
                <a:gd name="T2" fmla="*/ 60 w 30"/>
                <a:gd name="T3" fmla="*/ 34 h 68"/>
                <a:gd name="T4" fmla="*/ 176 w 30"/>
                <a:gd name="T5" fmla="*/ 42 h 68"/>
                <a:gd name="T6" fmla="*/ 217 w 30"/>
                <a:gd name="T7" fmla="*/ 48 h 68"/>
                <a:gd name="T8" fmla="*/ 236 w 30"/>
                <a:gd name="T9" fmla="*/ 58 h 68"/>
                <a:gd name="T10" fmla="*/ 299 w 30"/>
                <a:gd name="T11" fmla="*/ 62 h 6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"/>
                <a:gd name="T19" fmla="*/ 0 h 68"/>
                <a:gd name="T20" fmla="*/ 30 w 30"/>
                <a:gd name="T21" fmla="*/ 68 h 6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" h="68">
                  <a:moveTo>
                    <a:pt x="0" y="0"/>
                  </a:moveTo>
                  <a:cubicBezTo>
                    <a:pt x="0" y="3"/>
                    <a:pt x="0" y="34"/>
                    <a:pt x="6" y="40"/>
                  </a:cubicBezTo>
                  <a:cubicBezTo>
                    <a:pt x="9" y="43"/>
                    <a:pt x="18" y="48"/>
                    <a:pt x="18" y="48"/>
                  </a:cubicBezTo>
                  <a:cubicBezTo>
                    <a:pt x="19" y="50"/>
                    <a:pt x="21" y="52"/>
                    <a:pt x="22" y="54"/>
                  </a:cubicBezTo>
                  <a:cubicBezTo>
                    <a:pt x="23" y="57"/>
                    <a:pt x="22" y="61"/>
                    <a:pt x="24" y="64"/>
                  </a:cubicBezTo>
                  <a:cubicBezTo>
                    <a:pt x="25" y="66"/>
                    <a:pt x="30" y="68"/>
                    <a:pt x="30" y="68"/>
                  </a:cubicBezTo>
                </a:path>
              </a:pathLst>
            </a:custGeom>
            <a:noFill/>
            <a:ln w="57150" cmpd="sng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2300" name="Freeform 10">
              <a:extLst>
                <a:ext uri="{FF2B5EF4-FFF2-40B4-BE49-F238E27FC236}">
                  <a16:creationId xmlns:a16="http://schemas.microsoft.com/office/drawing/2014/main" id="{B8E07713-926D-486D-8004-97511C76C2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2" y="2115"/>
              <a:ext cx="58" cy="54"/>
            </a:xfrm>
            <a:custGeom>
              <a:avLst/>
              <a:gdLst>
                <a:gd name="T0" fmla="*/ 0 w 48"/>
                <a:gd name="T1" fmla="*/ 0 h 14"/>
                <a:gd name="T2" fmla="*/ 150 w 48"/>
                <a:gd name="T3" fmla="*/ 46016 h 14"/>
                <a:gd name="T4" fmla="*/ 0 60000 65536"/>
                <a:gd name="T5" fmla="*/ 0 60000 65536"/>
                <a:gd name="T6" fmla="*/ 0 w 48"/>
                <a:gd name="T7" fmla="*/ 0 h 14"/>
                <a:gd name="T8" fmla="*/ 48 w 48"/>
                <a:gd name="T9" fmla="*/ 14 h 1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8" h="14">
                  <a:moveTo>
                    <a:pt x="0" y="0"/>
                  </a:moveTo>
                  <a:cubicBezTo>
                    <a:pt x="17" y="13"/>
                    <a:pt x="26" y="14"/>
                    <a:pt x="48" y="14"/>
                  </a:cubicBezTo>
                </a:path>
              </a:pathLst>
            </a:custGeom>
            <a:noFill/>
            <a:ln w="57150" cmpd="sng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2301" name="Freeform 11">
              <a:extLst>
                <a:ext uri="{FF2B5EF4-FFF2-40B4-BE49-F238E27FC236}">
                  <a16:creationId xmlns:a16="http://schemas.microsoft.com/office/drawing/2014/main" id="{19DA4FCB-2E36-4547-AB96-186799054E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3" y="1642"/>
              <a:ext cx="80" cy="107"/>
            </a:xfrm>
            <a:custGeom>
              <a:avLst/>
              <a:gdLst>
                <a:gd name="T0" fmla="*/ 0 w 81"/>
                <a:gd name="T1" fmla="*/ 0 h 108"/>
                <a:gd name="T2" fmla="*/ 12 w 81"/>
                <a:gd name="T3" fmla="*/ 26 h 108"/>
                <a:gd name="T4" fmla="*/ 40 w 81"/>
                <a:gd name="T5" fmla="*/ 70 h 108"/>
                <a:gd name="T6" fmla="*/ 62 w 81"/>
                <a:gd name="T7" fmla="*/ 92 h 108"/>
                <a:gd name="T8" fmla="*/ 74 w 81"/>
                <a:gd name="T9" fmla="*/ 102 h 1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1"/>
                <a:gd name="T16" fmla="*/ 0 h 108"/>
                <a:gd name="T17" fmla="*/ 81 w 81"/>
                <a:gd name="T18" fmla="*/ 108 h 10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1" h="108">
                  <a:moveTo>
                    <a:pt x="0" y="0"/>
                  </a:moveTo>
                  <a:cubicBezTo>
                    <a:pt x="2" y="15"/>
                    <a:pt x="4" y="15"/>
                    <a:pt x="12" y="26"/>
                  </a:cubicBezTo>
                  <a:cubicBezTo>
                    <a:pt x="14" y="47"/>
                    <a:pt x="20" y="71"/>
                    <a:pt x="44" y="76"/>
                  </a:cubicBezTo>
                  <a:cubicBezTo>
                    <a:pt x="49" y="92"/>
                    <a:pt x="52" y="94"/>
                    <a:pt x="68" y="98"/>
                  </a:cubicBezTo>
                  <a:cubicBezTo>
                    <a:pt x="81" y="106"/>
                    <a:pt x="80" y="101"/>
                    <a:pt x="80" y="108"/>
                  </a:cubicBezTo>
                </a:path>
              </a:pathLst>
            </a:custGeom>
            <a:noFill/>
            <a:ln w="57150" cmpd="sng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2302" name="Freeform 12">
              <a:extLst>
                <a:ext uri="{FF2B5EF4-FFF2-40B4-BE49-F238E27FC236}">
                  <a16:creationId xmlns:a16="http://schemas.microsoft.com/office/drawing/2014/main" id="{09F96D8B-3044-435C-94DA-7C2ED609FD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8" y="965"/>
              <a:ext cx="44" cy="174"/>
            </a:xfrm>
            <a:custGeom>
              <a:avLst/>
              <a:gdLst>
                <a:gd name="T0" fmla="*/ 1 w 41"/>
                <a:gd name="T1" fmla="*/ 0 h 176"/>
                <a:gd name="T2" fmla="*/ 17 w 41"/>
                <a:gd name="T3" fmla="*/ 22 h 176"/>
                <a:gd name="T4" fmla="*/ 50 w 41"/>
                <a:gd name="T5" fmla="*/ 102 h 176"/>
                <a:gd name="T6" fmla="*/ 62 w 41"/>
                <a:gd name="T7" fmla="*/ 164 h 1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"/>
                <a:gd name="T13" fmla="*/ 0 h 176"/>
                <a:gd name="T14" fmla="*/ 41 w 41"/>
                <a:gd name="T15" fmla="*/ 176 h 1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" h="176">
                  <a:moveTo>
                    <a:pt x="1" y="0"/>
                  </a:moveTo>
                  <a:cubicBezTo>
                    <a:pt x="4" y="10"/>
                    <a:pt x="0" y="18"/>
                    <a:pt x="11" y="22"/>
                  </a:cubicBezTo>
                  <a:cubicBezTo>
                    <a:pt x="19" y="47"/>
                    <a:pt x="13" y="88"/>
                    <a:pt x="33" y="108"/>
                  </a:cubicBezTo>
                  <a:cubicBezTo>
                    <a:pt x="40" y="130"/>
                    <a:pt x="41" y="154"/>
                    <a:pt x="41" y="176"/>
                  </a:cubicBezTo>
                </a:path>
              </a:pathLst>
            </a:custGeom>
            <a:noFill/>
            <a:ln w="57150" cmpd="sng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2303" name="AutoShape 13">
              <a:extLst>
                <a:ext uri="{FF2B5EF4-FFF2-40B4-BE49-F238E27FC236}">
                  <a16:creationId xmlns:a16="http://schemas.microsoft.com/office/drawing/2014/main" id="{D0E5BAE6-EC19-41C8-809F-FA32E07186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7" y="1027"/>
              <a:ext cx="134" cy="122"/>
            </a:xfrm>
            <a:prstGeom prst="hexagon">
              <a:avLst>
                <a:gd name="adj" fmla="val 27459"/>
                <a:gd name="vf" fmla="val 115470"/>
              </a:avLst>
            </a:prstGeom>
            <a:solidFill>
              <a:schemeClr val="tx1"/>
            </a:solidFill>
            <a:ln w="9525">
              <a:solidFill>
                <a:srgbClr val="000099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uk-UA" altLang="uk-UA"/>
            </a:p>
          </p:txBody>
        </p:sp>
        <p:sp>
          <p:nvSpPr>
            <p:cNvPr id="12304" name="Freeform 14">
              <a:extLst>
                <a:ext uri="{FF2B5EF4-FFF2-40B4-BE49-F238E27FC236}">
                  <a16:creationId xmlns:a16="http://schemas.microsoft.com/office/drawing/2014/main" id="{064EB550-7548-4262-AEF7-163CCE07E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1" y="99"/>
              <a:ext cx="60" cy="383"/>
            </a:xfrm>
            <a:custGeom>
              <a:avLst/>
              <a:gdLst>
                <a:gd name="T0" fmla="*/ 87 w 49"/>
                <a:gd name="T1" fmla="*/ 426 h 375"/>
                <a:gd name="T2" fmla="*/ 147 w 49"/>
                <a:gd name="T3" fmla="*/ 415 h 375"/>
                <a:gd name="T4" fmla="*/ 154 w 49"/>
                <a:gd name="T5" fmla="*/ 371 h 375"/>
                <a:gd name="T6" fmla="*/ 163 w 49"/>
                <a:gd name="T7" fmla="*/ 361 h 375"/>
                <a:gd name="T8" fmla="*/ 154 w 49"/>
                <a:gd name="T9" fmla="*/ 255 h 375"/>
                <a:gd name="T10" fmla="*/ 114 w 49"/>
                <a:gd name="T11" fmla="*/ 213 h 375"/>
                <a:gd name="T12" fmla="*/ 93 w 49"/>
                <a:gd name="T13" fmla="*/ 195 h 375"/>
                <a:gd name="T14" fmla="*/ 87 w 49"/>
                <a:gd name="T15" fmla="*/ 165 h 375"/>
                <a:gd name="T16" fmla="*/ 62 w 49"/>
                <a:gd name="T17" fmla="*/ 147 h 375"/>
                <a:gd name="T18" fmla="*/ 87 w 49"/>
                <a:gd name="T19" fmla="*/ 36 h 375"/>
                <a:gd name="T20" fmla="*/ 122 w 49"/>
                <a:gd name="T21" fmla="*/ 0 h 37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9"/>
                <a:gd name="T34" fmla="*/ 0 h 375"/>
                <a:gd name="T35" fmla="*/ 49 w 49"/>
                <a:gd name="T36" fmla="*/ 375 h 37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9" h="375">
                  <a:moveTo>
                    <a:pt x="25" y="375"/>
                  </a:moveTo>
                  <a:cubicBezTo>
                    <a:pt x="31" y="371"/>
                    <a:pt x="41" y="372"/>
                    <a:pt x="43" y="366"/>
                  </a:cubicBezTo>
                  <a:cubicBezTo>
                    <a:pt x="47" y="353"/>
                    <a:pt x="44" y="340"/>
                    <a:pt x="46" y="327"/>
                  </a:cubicBezTo>
                  <a:cubicBezTo>
                    <a:pt x="46" y="324"/>
                    <a:pt x="48" y="321"/>
                    <a:pt x="49" y="318"/>
                  </a:cubicBezTo>
                  <a:cubicBezTo>
                    <a:pt x="48" y="287"/>
                    <a:pt x="49" y="256"/>
                    <a:pt x="46" y="225"/>
                  </a:cubicBezTo>
                  <a:cubicBezTo>
                    <a:pt x="46" y="220"/>
                    <a:pt x="35" y="194"/>
                    <a:pt x="34" y="189"/>
                  </a:cubicBezTo>
                  <a:cubicBezTo>
                    <a:pt x="32" y="183"/>
                    <a:pt x="28" y="171"/>
                    <a:pt x="28" y="171"/>
                  </a:cubicBezTo>
                  <a:cubicBezTo>
                    <a:pt x="27" y="163"/>
                    <a:pt x="27" y="155"/>
                    <a:pt x="25" y="147"/>
                  </a:cubicBezTo>
                  <a:cubicBezTo>
                    <a:pt x="24" y="141"/>
                    <a:pt x="19" y="129"/>
                    <a:pt x="19" y="129"/>
                  </a:cubicBezTo>
                  <a:cubicBezTo>
                    <a:pt x="16" y="102"/>
                    <a:pt x="0" y="47"/>
                    <a:pt x="25" y="30"/>
                  </a:cubicBezTo>
                  <a:cubicBezTo>
                    <a:pt x="29" y="19"/>
                    <a:pt x="28" y="9"/>
                    <a:pt x="37" y="0"/>
                  </a:cubicBezTo>
                </a:path>
              </a:pathLst>
            </a:custGeom>
            <a:noFill/>
            <a:ln w="38100" cmpd="sng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2305" name="Freeform 15">
              <a:extLst>
                <a:ext uri="{FF2B5EF4-FFF2-40B4-BE49-F238E27FC236}">
                  <a16:creationId xmlns:a16="http://schemas.microsoft.com/office/drawing/2014/main" id="{ED35995A-1479-43D2-86CF-9627C5BAA3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6" y="291"/>
              <a:ext cx="557" cy="179"/>
            </a:xfrm>
            <a:custGeom>
              <a:avLst/>
              <a:gdLst>
                <a:gd name="T0" fmla="*/ 522 w 564"/>
                <a:gd name="T1" fmla="*/ 169 h 181"/>
                <a:gd name="T2" fmla="*/ 480 w 564"/>
                <a:gd name="T3" fmla="*/ 148 h 181"/>
                <a:gd name="T4" fmla="*/ 459 w 564"/>
                <a:gd name="T5" fmla="*/ 129 h 181"/>
                <a:gd name="T6" fmla="*/ 441 w 564"/>
                <a:gd name="T7" fmla="*/ 94 h 181"/>
                <a:gd name="T8" fmla="*/ 416 w 564"/>
                <a:gd name="T9" fmla="*/ 52 h 181"/>
                <a:gd name="T10" fmla="*/ 288 w 564"/>
                <a:gd name="T11" fmla="*/ 1 h 181"/>
                <a:gd name="T12" fmla="*/ 0 w 564"/>
                <a:gd name="T13" fmla="*/ 1 h 1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64"/>
                <a:gd name="T22" fmla="*/ 0 h 181"/>
                <a:gd name="T23" fmla="*/ 564 w 564"/>
                <a:gd name="T24" fmla="*/ 181 h 18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64" h="181">
                  <a:moveTo>
                    <a:pt x="564" y="181"/>
                  </a:moveTo>
                  <a:cubicBezTo>
                    <a:pt x="547" y="177"/>
                    <a:pt x="531" y="170"/>
                    <a:pt x="516" y="160"/>
                  </a:cubicBezTo>
                  <a:cubicBezTo>
                    <a:pt x="509" y="150"/>
                    <a:pt x="502" y="146"/>
                    <a:pt x="495" y="136"/>
                  </a:cubicBezTo>
                  <a:cubicBezTo>
                    <a:pt x="491" y="120"/>
                    <a:pt x="491" y="109"/>
                    <a:pt x="477" y="100"/>
                  </a:cubicBezTo>
                  <a:cubicBezTo>
                    <a:pt x="469" y="88"/>
                    <a:pt x="459" y="66"/>
                    <a:pt x="447" y="58"/>
                  </a:cubicBezTo>
                  <a:cubicBezTo>
                    <a:pt x="425" y="24"/>
                    <a:pt x="351" y="1"/>
                    <a:pt x="312" y="1"/>
                  </a:cubicBezTo>
                  <a:cubicBezTo>
                    <a:pt x="208" y="0"/>
                    <a:pt x="104" y="1"/>
                    <a:pt x="0" y="1"/>
                  </a:cubicBezTo>
                </a:path>
              </a:pathLst>
            </a:custGeom>
            <a:noFill/>
            <a:ln w="38100" cmpd="sng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2306" name="Freeform 16">
              <a:extLst>
                <a:ext uri="{FF2B5EF4-FFF2-40B4-BE49-F238E27FC236}">
                  <a16:creationId xmlns:a16="http://schemas.microsoft.com/office/drawing/2014/main" id="{7C633333-9AD1-43DF-BC0E-009F375904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8" y="436"/>
              <a:ext cx="391" cy="71"/>
            </a:xfrm>
            <a:custGeom>
              <a:avLst/>
              <a:gdLst>
                <a:gd name="T0" fmla="*/ 366 w 396"/>
                <a:gd name="T1" fmla="*/ 3 h 61"/>
                <a:gd name="T2" fmla="*/ 306 w 396"/>
                <a:gd name="T3" fmla="*/ 80 h 61"/>
                <a:gd name="T4" fmla="*/ 246 w 396"/>
                <a:gd name="T5" fmla="*/ 97 h 61"/>
                <a:gd name="T6" fmla="*/ 156 w 396"/>
                <a:gd name="T7" fmla="*/ 14 h 61"/>
                <a:gd name="T8" fmla="*/ 102 w 396"/>
                <a:gd name="T9" fmla="*/ 22 h 61"/>
                <a:gd name="T10" fmla="*/ 75 w 396"/>
                <a:gd name="T11" fmla="*/ 0 h 61"/>
                <a:gd name="T12" fmla="*/ 0 w 396"/>
                <a:gd name="T13" fmla="*/ 3 h 6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96"/>
                <a:gd name="T22" fmla="*/ 0 h 61"/>
                <a:gd name="T23" fmla="*/ 396 w 396"/>
                <a:gd name="T24" fmla="*/ 61 h 6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96" h="61">
                  <a:moveTo>
                    <a:pt x="396" y="3"/>
                  </a:moveTo>
                  <a:cubicBezTo>
                    <a:pt x="373" y="38"/>
                    <a:pt x="391" y="29"/>
                    <a:pt x="330" y="33"/>
                  </a:cubicBezTo>
                  <a:cubicBezTo>
                    <a:pt x="321" y="61"/>
                    <a:pt x="329" y="46"/>
                    <a:pt x="264" y="39"/>
                  </a:cubicBezTo>
                  <a:cubicBezTo>
                    <a:pt x="231" y="35"/>
                    <a:pt x="199" y="16"/>
                    <a:pt x="168" y="6"/>
                  </a:cubicBezTo>
                  <a:cubicBezTo>
                    <a:pt x="150" y="8"/>
                    <a:pt x="126" y="14"/>
                    <a:pt x="108" y="9"/>
                  </a:cubicBezTo>
                  <a:cubicBezTo>
                    <a:pt x="99" y="7"/>
                    <a:pt x="81" y="0"/>
                    <a:pt x="81" y="0"/>
                  </a:cubicBezTo>
                  <a:cubicBezTo>
                    <a:pt x="4" y="3"/>
                    <a:pt x="31" y="3"/>
                    <a:pt x="0" y="3"/>
                  </a:cubicBezTo>
                </a:path>
              </a:pathLst>
            </a:custGeom>
            <a:noFill/>
            <a:ln w="38100" cmpd="sng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2307" name="Freeform 17">
              <a:extLst>
                <a:ext uri="{FF2B5EF4-FFF2-40B4-BE49-F238E27FC236}">
                  <a16:creationId xmlns:a16="http://schemas.microsoft.com/office/drawing/2014/main" id="{86913F51-9DED-4AE6-8205-FF579ECA9B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4" y="618"/>
              <a:ext cx="474" cy="299"/>
            </a:xfrm>
            <a:custGeom>
              <a:avLst/>
              <a:gdLst>
                <a:gd name="T0" fmla="*/ 679 w 441"/>
                <a:gd name="T1" fmla="*/ 0 h 291"/>
                <a:gd name="T2" fmla="*/ 445 w 441"/>
                <a:gd name="T3" fmla="*/ 3 h 291"/>
                <a:gd name="T4" fmla="*/ 427 w 441"/>
                <a:gd name="T5" fmla="*/ 18 h 291"/>
                <a:gd name="T6" fmla="*/ 398 w 441"/>
                <a:gd name="T7" fmla="*/ 30 h 291"/>
                <a:gd name="T8" fmla="*/ 343 w 441"/>
                <a:gd name="T9" fmla="*/ 75 h 291"/>
                <a:gd name="T10" fmla="*/ 314 w 441"/>
                <a:gd name="T11" fmla="*/ 87 h 291"/>
                <a:gd name="T12" fmla="*/ 283 w 441"/>
                <a:gd name="T13" fmla="*/ 129 h 291"/>
                <a:gd name="T14" fmla="*/ 268 w 441"/>
                <a:gd name="T15" fmla="*/ 153 h 291"/>
                <a:gd name="T16" fmla="*/ 189 w 441"/>
                <a:gd name="T17" fmla="*/ 169 h 291"/>
                <a:gd name="T18" fmla="*/ 97 w 441"/>
                <a:gd name="T19" fmla="*/ 187 h 291"/>
                <a:gd name="T20" fmla="*/ 60 w 441"/>
                <a:gd name="T21" fmla="*/ 229 h 291"/>
                <a:gd name="T22" fmla="*/ 46 w 441"/>
                <a:gd name="T23" fmla="*/ 261 h 291"/>
                <a:gd name="T24" fmla="*/ 21 w 441"/>
                <a:gd name="T25" fmla="*/ 329 h 291"/>
                <a:gd name="T26" fmla="*/ 0 w 441"/>
                <a:gd name="T27" fmla="*/ 342 h 29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41"/>
                <a:gd name="T43" fmla="*/ 0 h 291"/>
                <a:gd name="T44" fmla="*/ 441 w 441"/>
                <a:gd name="T45" fmla="*/ 291 h 29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41" h="291">
                  <a:moveTo>
                    <a:pt x="441" y="0"/>
                  </a:moveTo>
                  <a:cubicBezTo>
                    <a:pt x="390" y="1"/>
                    <a:pt x="339" y="0"/>
                    <a:pt x="288" y="3"/>
                  </a:cubicBezTo>
                  <a:cubicBezTo>
                    <a:pt x="271" y="4"/>
                    <a:pt x="285" y="12"/>
                    <a:pt x="276" y="18"/>
                  </a:cubicBezTo>
                  <a:cubicBezTo>
                    <a:pt x="271" y="22"/>
                    <a:pt x="258" y="24"/>
                    <a:pt x="258" y="24"/>
                  </a:cubicBezTo>
                  <a:cubicBezTo>
                    <a:pt x="241" y="41"/>
                    <a:pt x="245" y="47"/>
                    <a:pt x="222" y="63"/>
                  </a:cubicBezTo>
                  <a:cubicBezTo>
                    <a:pt x="216" y="67"/>
                    <a:pt x="204" y="75"/>
                    <a:pt x="204" y="75"/>
                  </a:cubicBezTo>
                  <a:cubicBezTo>
                    <a:pt x="199" y="89"/>
                    <a:pt x="187" y="98"/>
                    <a:pt x="183" y="111"/>
                  </a:cubicBezTo>
                  <a:cubicBezTo>
                    <a:pt x="181" y="116"/>
                    <a:pt x="179" y="126"/>
                    <a:pt x="174" y="129"/>
                  </a:cubicBezTo>
                  <a:cubicBezTo>
                    <a:pt x="161" y="137"/>
                    <a:pt x="137" y="142"/>
                    <a:pt x="123" y="144"/>
                  </a:cubicBezTo>
                  <a:cubicBezTo>
                    <a:pt x="103" y="151"/>
                    <a:pt x="83" y="156"/>
                    <a:pt x="63" y="159"/>
                  </a:cubicBezTo>
                  <a:cubicBezTo>
                    <a:pt x="52" y="170"/>
                    <a:pt x="45" y="181"/>
                    <a:pt x="39" y="195"/>
                  </a:cubicBezTo>
                  <a:cubicBezTo>
                    <a:pt x="35" y="204"/>
                    <a:pt x="30" y="222"/>
                    <a:pt x="30" y="222"/>
                  </a:cubicBezTo>
                  <a:cubicBezTo>
                    <a:pt x="27" y="245"/>
                    <a:pt x="25" y="259"/>
                    <a:pt x="15" y="279"/>
                  </a:cubicBezTo>
                  <a:cubicBezTo>
                    <a:pt x="12" y="285"/>
                    <a:pt x="0" y="291"/>
                    <a:pt x="0" y="291"/>
                  </a:cubicBezTo>
                </a:path>
              </a:pathLst>
            </a:custGeom>
            <a:noFill/>
            <a:ln w="38100" cmpd="sng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2308" name="Freeform 18">
              <a:extLst>
                <a:ext uri="{FF2B5EF4-FFF2-40B4-BE49-F238E27FC236}">
                  <a16:creationId xmlns:a16="http://schemas.microsoft.com/office/drawing/2014/main" id="{38B18E1A-2A53-41F8-AA16-D6D277402F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2" y="668"/>
              <a:ext cx="107" cy="300"/>
            </a:xfrm>
            <a:custGeom>
              <a:avLst/>
              <a:gdLst>
                <a:gd name="T0" fmla="*/ 54 w 108"/>
                <a:gd name="T1" fmla="*/ 0 h 303"/>
                <a:gd name="T2" fmla="*/ 69 w 108"/>
                <a:gd name="T3" fmla="*/ 27 h 303"/>
                <a:gd name="T4" fmla="*/ 78 w 108"/>
                <a:gd name="T5" fmla="*/ 66 h 303"/>
                <a:gd name="T6" fmla="*/ 54 w 108"/>
                <a:gd name="T7" fmla="*/ 219 h 303"/>
                <a:gd name="T8" fmla="*/ 30 w 108"/>
                <a:gd name="T9" fmla="*/ 244 h 303"/>
                <a:gd name="T10" fmla="*/ 21 w 108"/>
                <a:gd name="T11" fmla="*/ 250 h 303"/>
                <a:gd name="T12" fmla="*/ 12 w 108"/>
                <a:gd name="T13" fmla="*/ 252 h 303"/>
                <a:gd name="T14" fmla="*/ 0 w 108"/>
                <a:gd name="T15" fmla="*/ 285 h 30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8"/>
                <a:gd name="T25" fmla="*/ 0 h 303"/>
                <a:gd name="T26" fmla="*/ 108 w 108"/>
                <a:gd name="T27" fmla="*/ 303 h 30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8" h="303">
                  <a:moveTo>
                    <a:pt x="57" y="0"/>
                  </a:moveTo>
                  <a:cubicBezTo>
                    <a:pt x="60" y="14"/>
                    <a:pt x="63" y="19"/>
                    <a:pt x="75" y="27"/>
                  </a:cubicBezTo>
                  <a:cubicBezTo>
                    <a:pt x="80" y="42"/>
                    <a:pt x="79" y="57"/>
                    <a:pt x="84" y="72"/>
                  </a:cubicBezTo>
                  <a:cubicBezTo>
                    <a:pt x="80" y="259"/>
                    <a:pt x="108" y="170"/>
                    <a:pt x="60" y="231"/>
                  </a:cubicBezTo>
                  <a:cubicBezTo>
                    <a:pt x="47" y="247"/>
                    <a:pt x="49" y="252"/>
                    <a:pt x="30" y="258"/>
                  </a:cubicBezTo>
                  <a:cubicBezTo>
                    <a:pt x="27" y="261"/>
                    <a:pt x="25" y="265"/>
                    <a:pt x="21" y="267"/>
                  </a:cubicBezTo>
                  <a:cubicBezTo>
                    <a:pt x="18" y="269"/>
                    <a:pt x="14" y="267"/>
                    <a:pt x="12" y="270"/>
                  </a:cubicBezTo>
                  <a:cubicBezTo>
                    <a:pt x="6" y="278"/>
                    <a:pt x="5" y="293"/>
                    <a:pt x="0" y="303"/>
                  </a:cubicBezTo>
                </a:path>
              </a:pathLst>
            </a:custGeom>
            <a:noFill/>
            <a:ln w="38100" cmpd="sng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2309" name="Freeform 19">
              <a:extLst>
                <a:ext uri="{FF2B5EF4-FFF2-40B4-BE49-F238E27FC236}">
                  <a16:creationId xmlns:a16="http://schemas.microsoft.com/office/drawing/2014/main" id="{2EC8C6EA-86A4-4161-9495-2639D393F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3" y="48"/>
              <a:ext cx="625" cy="947"/>
            </a:xfrm>
            <a:custGeom>
              <a:avLst/>
              <a:gdLst>
                <a:gd name="T0" fmla="*/ 0 w 633"/>
                <a:gd name="T1" fmla="*/ 898 h 957"/>
                <a:gd name="T2" fmla="*/ 9 w 633"/>
                <a:gd name="T3" fmla="*/ 895 h 957"/>
                <a:gd name="T4" fmla="*/ 39 w 633"/>
                <a:gd name="T5" fmla="*/ 892 h 957"/>
                <a:gd name="T6" fmla="*/ 60 w 633"/>
                <a:gd name="T7" fmla="*/ 871 h 957"/>
                <a:gd name="T8" fmla="*/ 96 w 633"/>
                <a:gd name="T9" fmla="*/ 711 h 957"/>
                <a:gd name="T10" fmla="*/ 138 w 633"/>
                <a:gd name="T11" fmla="*/ 669 h 957"/>
                <a:gd name="T12" fmla="*/ 159 w 633"/>
                <a:gd name="T13" fmla="*/ 520 h 957"/>
                <a:gd name="T14" fmla="*/ 162 w 633"/>
                <a:gd name="T15" fmla="*/ 507 h 957"/>
                <a:gd name="T16" fmla="*/ 180 w 633"/>
                <a:gd name="T17" fmla="*/ 492 h 957"/>
                <a:gd name="T18" fmla="*/ 219 w 633"/>
                <a:gd name="T19" fmla="*/ 441 h 957"/>
                <a:gd name="T20" fmla="*/ 252 w 633"/>
                <a:gd name="T21" fmla="*/ 407 h 957"/>
                <a:gd name="T22" fmla="*/ 267 w 633"/>
                <a:gd name="T23" fmla="*/ 384 h 957"/>
                <a:gd name="T24" fmla="*/ 291 w 633"/>
                <a:gd name="T25" fmla="*/ 348 h 957"/>
                <a:gd name="T26" fmla="*/ 332 w 633"/>
                <a:gd name="T27" fmla="*/ 273 h 957"/>
                <a:gd name="T28" fmla="*/ 387 w 633"/>
                <a:gd name="T29" fmla="*/ 229 h 957"/>
                <a:gd name="T30" fmla="*/ 432 w 633"/>
                <a:gd name="T31" fmla="*/ 198 h 957"/>
                <a:gd name="T32" fmla="*/ 459 w 633"/>
                <a:gd name="T33" fmla="*/ 171 h 957"/>
                <a:gd name="T34" fmla="*/ 482 w 633"/>
                <a:gd name="T35" fmla="*/ 139 h 957"/>
                <a:gd name="T36" fmla="*/ 484 w 633"/>
                <a:gd name="T37" fmla="*/ 132 h 957"/>
                <a:gd name="T38" fmla="*/ 487 w 633"/>
                <a:gd name="T39" fmla="*/ 99 h 957"/>
                <a:gd name="T40" fmla="*/ 495 w 633"/>
                <a:gd name="T41" fmla="*/ 90 h 957"/>
                <a:gd name="T42" fmla="*/ 534 w 633"/>
                <a:gd name="T43" fmla="*/ 45 h 957"/>
                <a:gd name="T44" fmla="*/ 570 w 633"/>
                <a:gd name="T45" fmla="*/ 15 h 957"/>
                <a:gd name="T46" fmla="*/ 586 w 633"/>
                <a:gd name="T47" fmla="*/ 0 h 95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633"/>
                <a:gd name="T73" fmla="*/ 0 h 957"/>
                <a:gd name="T74" fmla="*/ 633 w 633"/>
                <a:gd name="T75" fmla="*/ 957 h 95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633" h="957">
                  <a:moveTo>
                    <a:pt x="0" y="957"/>
                  </a:moveTo>
                  <a:cubicBezTo>
                    <a:pt x="3" y="956"/>
                    <a:pt x="6" y="954"/>
                    <a:pt x="9" y="954"/>
                  </a:cubicBezTo>
                  <a:cubicBezTo>
                    <a:pt x="20" y="952"/>
                    <a:pt x="31" y="954"/>
                    <a:pt x="42" y="951"/>
                  </a:cubicBezTo>
                  <a:cubicBezTo>
                    <a:pt x="45" y="950"/>
                    <a:pt x="62" y="931"/>
                    <a:pt x="66" y="927"/>
                  </a:cubicBezTo>
                  <a:cubicBezTo>
                    <a:pt x="76" y="898"/>
                    <a:pt x="60" y="787"/>
                    <a:pt x="102" y="759"/>
                  </a:cubicBezTo>
                  <a:cubicBezTo>
                    <a:pt x="113" y="742"/>
                    <a:pt x="134" y="722"/>
                    <a:pt x="150" y="711"/>
                  </a:cubicBezTo>
                  <a:cubicBezTo>
                    <a:pt x="166" y="663"/>
                    <a:pt x="143" y="598"/>
                    <a:pt x="171" y="555"/>
                  </a:cubicBezTo>
                  <a:cubicBezTo>
                    <a:pt x="172" y="550"/>
                    <a:pt x="171" y="544"/>
                    <a:pt x="174" y="540"/>
                  </a:cubicBezTo>
                  <a:cubicBezTo>
                    <a:pt x="179" y="533"/>
                    <a:pt x="192" y="522"/>
                    <a:pt x="192" y="522"/>
                  </a:cubicBezTo>
                  <a:cubicBezTo>
                    <a:pt x="198" y="482"/>
                    <a:pt x="198" y="479"/>
                    <a:pt x="237" y="471"/>
                  </a:cubicBezTo>
                  <a:cubicBezTo>
                    <a:pt x="241" y="458"/>
                    <a:pt x="258" y="440"/>
                    <a:pt x="270" y="432"/>
                  </a:cubicBezTo>
                  <a:cubicBezTo>
                    <a:pt x="274" y="420"/>
                    <a:pt x="278" y="415"/>
                    <a:pt x="288" y="408"/>
                  </a:cubicBezTo>
                  <a:cubicBezTo>
                    <a:pt x="293" y="393"/>
                    <a:pt x="306" y="385"/>
                    <a:pt x="315" y="372"/>
                  </a:cubicBezTo>
                  <a:cubicBezTo>
                    <a:pt x="322" y="342"/>
                    <a:pt x="322" y="303"/>
                    <a:pt x="357" y="291"/>
                  </a:cubicBezTo>
                  <a:cubicBezTo>
                    <a:pt x="372" y="269"/>
                    <a:pt x="391" y="252"/>
                    <a:pt x="417" y="243"/>
                  </a:cubicBezTo>
                  <a:cubicBezTo>
                    <a:pt x="428" y="227"/>
                    <a:pt x="450" y="216"/>
                    <a:pt x="468" y="210"/>
                  </a:cubicBezTo>
                  <a:cubicBezTo>
                    <a:pt x="477" y="196"/>
                    <a:pt x="478" y="189"/>
                    <a:pt x="495" y="183"/>
                  </a:cubicBezTo>
                  <a:cubicBezTo>
                    <a:pt x="504" y="170"/>
                    <a:pt x="508" y="158"/>
                    <a:pt x="519" y="147"/>
                  </a:cubicBezTo>
                  <a:cubicBezTo>
                    <a:pt x="520" y="144"/>
                    <a:pt x="522" y="141"/>
                    <a:pt x="522" y="138"/>
                  </a:cubicBezTo>
                  <a:cubicBezTo>
                    <a:pt x="524" y="127"/>
                    <a:pt x="522" y="116"/>
                    <a:pt x="525" y="105"/>
                  </a:cubicBezTo>
                  <a:cubicBezTo>
                    <a:pt x="526" y="101"/>
                    <a:pt x="531" y="99"/>
                    <a:pt x="534" y="96"/>
                  </a:cubicBezTo>
                  <a:cubicBezTo>
                    <a:pt x="545" y="82"/>
                    <a:pt x="562" y="55"/>
                    <a:pt x="576" y="45"/>
                  </a:cubicBezTo>
                  <a:cubicBezTo>
                    <a:pt x="581" y="29"/>
                    <a:pt x="601" y="24"/>
                    <a:pt x="615" y="15"/>
                  </a:cubicBezTo>
                  <a:cubicBezTo>
                    <a:pt x="620" y="11"/>
                    <a:pt x="633" y="7"/>
                    <a:pt x="633" y="0"/>
                  </a:cubicBezTo>
                </a:path>
              </a:pathLst>
            </a:custGeom>
            <a:noFill/>
            <a:ln w="38100" cmpd="sng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2310" name="Freeform 20">
              <a:extLst>
                <a:ext uri="{FF2B5EF4-FFF2-40B4-BE49-F238E27FC236}">
                  <a16:creationId xmlns:a16="http://schemas.microsoft.com/office/drawing/2014/main" id="{39BEE07F-3CFF-4232-B11A-4B27ACBA2A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7" y="224"/>
              <a:ext cx="893" cy="150"/>
            </a:xfrm>
            <a:custGeom>
              <a:avLst/>
              <a:gdLst>
                <a:gd name="T0" fmla="*/ 26 w 884"/>
                <a:gd name="T1" fmla="*/ 8 h 152"/>
                <a:gd name="T2" fmla="*/ 80 w 884"/>
                <a:gd name="T3" fmla="*/ 14 h 152"/>
                <a:gd name="T4" fmla="*/ 98 w 884"/>
                <a:gd name="T5" fmla="*/ 23 h 152"/>
                <a:gd name="T6" fmla="*/ 104 w 884"/>
                <a:gd name="T7" fmla="*/ 53 h 152"/>
                <a:gd name="T8" fmla="*/ 134 w 884"/>
                <a:gd name="T9" fmla="*/ 80 h 152"/>
                <a:gd name="T10" fmla="*/ 167 w 884"/>
                <a:gd name="T11" fmla="*/ 107 h 152"/>
                <a:gd name="T12" fmla="*/ 212 w 884"/>
                <a:gd name="T13" fmla="*/ 137 h 152"/>
                <a:gd name="T14" fmla="*/ 278 w 884"/>
                <a:gd name="T15" fmla="*/ 134 h 152"/>
                <a:gd name="T16" fmla="*/ 305 w 884"/>
                <a:gd name="T17" fmla="*/ 119 h 152"/>
                <a:gd name="T18" fmla="*/ 404 w 884"/>
                <a:gd name="T19" fmla="*/ 92 h 152"/>
                <a:gd name="T20" fmla="*/ 497 w 884"/>
                <a:gd name="T21" fmla="*/ 71 h 152"/>
                <a:gd name="T22" fmla="*/ 658 w 884"/>
                <a:gd name="T23" fmla="*/ 86 h 152"/>
                <a:gd name="T24" fmla="*/ 710 w 884"/>
                <a:gd name="T25" fmla="*/ 110 h 152"/>
                <a:gd name="T26" fmla="*/ 725 w 884"/>
                <a:gd name="T27" fmla="*/ 140 h 152"/>
                <a:gd name="T28" fmla="*/ 908 w 884"/>
                <a:gd name="T29" fmla="*/ 137 h 152"/>
                <a:gd name="T30" fmla="*/ 938 w 884"/>
                <a:gd name="T31" fmla="*/ 122 h 15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884"/>
                <a:gd name="T49" fmla="*/ 0 h 152"/>
                <a:gd name="T50" fmla="*/ 884 w 884"/>
                <a:gd name="T51" fmla="*/ 152 h 15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884" h="152">
                  <a:moveTo>
                    <a:pt x="26" y="8"/>
                  </a:moveTo>
                  <a:cubicBezTo>
                    <a:pt x="55" y="18"/>
                    <a:pt x="0" y="0"/>
                    <a:pt x="74" y="14"/>
                  </a:cubicBezTo>
                  <a:cubicBezTo>
                    <a:pt x="81" y="15"/>
                    <a:pt x="86" y="21"/>
                    <a:pt x="92" y="23"/>
                  </a:cubicBezTo>
                  <a:cubicBezTo>
                    <a:pt x="93" y="35"/>
                    <a:pt x="90" y="50"/>
                    <a:pt x="98" y="59"/>
                  </a:cubicBezTo>
                  <a:cubicBezTo>
                    <a:pt x="106" y="70"/>
                    <a:pt x="128" y="86"/>
                    <a:pt x="128" y="86"/>
                  </a:cubicBezTo>
                  <a:cubicBezTo>
                    <a:pt x="133" y="101"/>
                    <a:pt x="140" y="108"/>
                    <a:pt x="155" y="113"/>
                  </a:cubicBezTo>
                  <a:cubicBezTo>
                    <a:pt x="170" y="136"/>
                    <a:pt x="179" y="135"/>
                    <a:pt x="200" y="149"/>
                  </a:cubicBezTo>
                  <a:cubicBezTo>
                    <a:pt x="220" y="148"/>
                    <a:pt x="240" y="148"/>
                    <a:pt x="260" y="146"/>
                  </a:cubicBezTo>
                  <a:cubicBezTo>
                    <a:pt x="270" y="145"/>
                    <a:pt x="287" y="131"/>
                    <a:pt x="287" y="131"/>
                  </a:cubicBezTo>
                  <a:cubicBezTo>
                    <a:pt x="305" y="104"/>
                    <a:pt x="351" y="103"/>
                    <a:pt x="380" y="98"/>
                  </a:cubicBezTo>
                  <a:cubicBezTo>
                    <a:pt x="408" y="93"/>
                    <a:pt x="439" y="84"/>
                    <a:pt x="467" y="77"/>
                  </a:cubicBezTo>
                  <a:cubicBezTo>
                    <a:pt x="513" y="78"/>
                    <a:pt x="576" y="63"/>
                    <a:pt x="620" y="92"/>
                  </a:cubicBezTo>
                  <a:cubicBezTo>
                    <a:pt x="632" y="110"/>
                    <a:pt x="651" y="107"/>
                    <a:pt x="668" y="119"/>
                  </a:cubicBezTo>
                  <a:cubicBezTo>
                    <a:pt x="672" y="133"/>
                    <a:pt x="670" y="143"/>
                    <a:pt x="683" y="152"/>
                  </a:cubicBezTo>
                  <a:cubicBezTo>
                    <a:pt x="740" y="151"/>
                    <a:pt x="797" y="152"/>
                    <a:pt x="854" y="149"/>
                  </a:cubicBezTo>
                  <a:cubicBezTo>
                    <a:pt x="863" y="149"/>
                    <a:pt x="874" y="134"/>
                    <a:pt x="884" y="134"/>
                  </a:cubicBezTo>
                </a:path>
              </a:pathLst>
            </a:custGeom>
            <a:noFill/>
            <a:ln w="38100" cmpd="sng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2311" name="Freeform 21">
              <a:extLst>
                <a:ext uri="{FF2B5EF4-FFF2-40B4-BE49-F238E27FC236}">
                  <a16:creationId xmlns:a16="http://schemas.microsoft.com/office/drawing/2014/main" id="{7DE02D0E-13E3-4C04-B7F3-4FB619D486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2" y="616"/>
              <a:ext cx="483" cy="148"/>
            </a:xfrm>
            <a:custGeom>
              <a:avLst/>
              <a:gdLst>
                <a:gd name="T0" fmla="*/ 0 w 490"/>
                <a:gd name="T1" fmla="*/ 93 h 150"/>
                <a:gd name="T2" fmla="*/ 24 w 490"/>
                <a:gd name="T3" fmla="*/ 90 h 150"/>
                <a:gd name="T4" fmla="*/ 36 w 490"/>
                <a:gd name="T5" fmla="*/ 84 h 150"/>
                <a:gd name="T6" fmla="*/ 78 w 490"/>
                <a:gd name="T7" fmla="*/ 90 h 150"/>
                <a:gd name="T8" fmla="*/ 96 w 490"/>
                <a:gd name="T9" fmla="*/ 102 h 150"/>
                <a:gd name="T10" fmla="*/ 170 w 490"/>
                <a:gd name="T11" fmla="*/ 138 h 150"/>
                <a:gd name="T12" fmla="*/ 216 w 490"/>
                <a:gd name="T13" fmla="*/ 120 h 150"/>
                <a:gd name="T14" fmla="*/ 222 w 490"/>
                <a:gd name="T15" fmla="*/ 107 h 150"/>
                <a:gd name="T16" fmla="*/ 225 w 490"/>
                <a:gd name="T17" fmla="*/ 99 h 150"/>
                <a:gd name="T18" fmla="*/ 213 w 490"/>
                <a:gd name="T19" fmla="*/ 57 h 150"/>
                <a:gd name="T20" fmla="*/ 236 w 490"/>
                <a:gd name="T21" fmla="*/ 27 h 150"/>
                <a:gd name="T22" fmla="*/ 261 w 490"/>
                <a:gd name="T23" fmla="*/ 12 h 150"/>
                <a:gd name="T24" fmla="*/ 339 w 490"/>
                <a:gd name="T25" fmla="*/ 21 h 150"/>
                <a:gd name="T26" fmla="*/ 376 w 490"/>
                <a:gd name="T27" fmla="*/ 33 h 150"/>
                <a:gd name="T28" fmla="*/ 419 w 490"/>
                <a:gd name="T29" fmla="*/ 30 h 150"/>
                <a:gd name="T30" fmla="*/ 427 w 490"/>
                <a:gd name="T31" fmla="*/ 12 h 150"/>
                <a:gd name="T32" fmla="*/ 448 w 490"/>
                <a:gd name="T33" fmla="*/ 3 h 1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90"/>
                <a:gd name="T52" fmla="*/ 0 h 150"/>
                <a:gd name="T53" fmla="*/ 490 w 490"/>
                <a:gd name="T54" fmla="*/ 150 h 1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90" h="150">
                  <a:moveTo>
                    <a:pt x="0" y="99"/>
                  </a:moveTo>
                  <a:cubicBezTo>
                    <a:pt x="8" y="98"/>
                    <a:pt x="16" y="98"/>
                    <a:pt x="24" y="96"/>
                  </a:cubicBezTo>
                  <a:cubicBezTo>
                    <a:pt x="30" y="95"/>
                    <a:pt x="42" y="90"/>
                    <a:pt x="42" y="90"/>
                  </a:cubicBezTo>
                  <a:cubicBezTo>
                    <a:pt x="46" y="90"/>
                    <a:pt x="74" y="90"/>
                    <a:pt x="84" y="96"/>
                  </a:cubicBezTo>
                  <a:cubicBezTo>
                    <a:pt x="90" y="100"/>
                    <a:pt x="102" y="108"/>
                    <a:pt x="102" y="108"/>
                  </a:cubicBezTo>
                  <a:cubicBezTo>
                    <a:pt x="128" y="147"/>
                    <a:pt x="140" y="146"/>
                    <a:pt x="186" y="150"/>
                  </a:cubicBezTo>
                  <a:cubicBezTo>
                    <a:pt x="245" y="145"/>
                    <a:pt x="206" y="150"/>
                    <a:pt x="234" y="132"/>
                  </a:cubicBezTo>
                  <a:cubicBezTo>
                    <a:pt x="236" y="126"/>
                    <a:pt x="238" y="120"/>
                    <a:pt x="240" y="114"/>
                  </a:cubicBezTo>
                  <a:cubicBezTo>
                    <a:pt x="241" y="111"/>
                    <a:pt x="243" y="105"/>
                    <a:pt x="243" y="105"/>
                  </a:cubicBezTo>
                  <a:cubicBezTo>
                    <a:pt x="241" y="88"/>
                    <a:pt x="240" y="77"/>
                    <a:pt x="231" y="63"/>
                  </a:cubicBezTo>
                  <a:cubicBezTo>
                    <a:pt x="235" y="37"/>
                    <a:pt x="233" y="35"/>
                    <a:pt x="258" y="27"/>
                  </a:cubicBezTo>
                  <a:cubicBezTo>
                    <a:pt x="268" y="24"/>
                    <a:pt x="285" y="12"/>
                    <a:pt x="285" y="12"/>
                  </a:cubicBezTo>
                  <a:cubicBezTo>
                    <a:pt x="313" y="15"/>
                    <a:pt x="341" y="15"/>
                    <a:pt x="369" y="21"/>
                  </a:cubicBezTo>
                  <a:cubicBezTo>
                    <a:pt x="384" y="31"/>
                    <a:pt x="392" y="31"/>
                    <a:pt x="411" y="33"/>
                  </a:cubicBezTo>
                  <a:cubicBezTo>
                    <a:pt x="426" y="32"/>
                    <a:pt x="441" y="34"/>
                    <a:pt x="456" y="30"/>
                  </a:cubicBezTo>
                  <a:cubicBezTo>
                    <a:pt x="463" y="28"/>
                    <a:pt x="459" y="15"/>
                    <a:pt x="465" y="12"/>
                  </a:cubicBezTo>
                  <a:cubicBezTo>
                    <a:pt x="490" y="0"/>
                    <a:pt x="489" y="15"/>
                    <a:pt x="489" y="3"/>
                  </a:cubicBezTo>
                </a:path>
              </a:pathLst>
            </a:custGeom>
            <a:noFill/>
            <a:ln w="38100" cmpd="sng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2312" name="Freeform 22">
              <a:extLst>
                <a:ext uri="{FF2B5EF4-FFF2-40B4-BE49-F238E27FC236}">
                  <a16:creationId xmlns:a16="http://schemas.microsoft.com/office/drawing/2014/main" id="{63AA8C60-221B-4BC4-96E7-2E2E6402A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9" y="1709"/>
              <a:ext cx="546" cy="213"/>
            </a:xfrm>
            <a:custGeom>
              <a:avLst/>
              <a:gdLst>
                <a:gd name="T0" fmla="*/ 561 w 543"/>
                <a:gd name="T1" fmla="*/ 18 h 204"/>
                <a:gd name="T2" fmla="*/ 540 w 543"/>
                <a:gd name="T3" fmla="*/ 24 h 204"/>
                <a:gd name="T4" fmla="*/ 534 w 543"/>
                <a:gd name="T5" fmla="*/ 48 h 204"/>
                <a:gd name="T6" fmla="*/ 528 w 543"/>
                <a:gd name="T7" fmla="*/ 214 h 204"/>
                <a:gd name="T8" fmla="*/ 462 w 543"/>
                <a:gd name="T9" fmla="*/ 237 h 204"/>
                <a:gd name="T10" fmla="*/ 423 w 543"/>
                <a:gd name="T11" fmla="*/ 257 h 204"/>
                <a:gd name="T12" fmla="*/ 339 w 543"/>
                <a:gd name="T13" fmla="*/ 241 h 204"/>
                <a:gd name="T14" fmla="*/ 324 w 543"/>
                <a:gd name="T15" fmla="*/ 222 h 204"/>
                <a:gd name="T16" fmla="*/ 258 w 543"/>
                <a:gd name="T17" fmla="*/ 144 h 204"/>
                <a:gd name="T18" fmla="*/ 216 w 543"/>
                <a:gd name="T19" fmla="*/ 140 h 204"/>
                <a:gd name="T20" fmla="*/ 144 w 543"/>
                <a:gd name="T21" fmla="*/ 117 h 204"/>
                <a:gd name="T22" fmla="*/ 102 w 543"/>
                <a:gd name="T23" fmla="*/ 78 h 204"/>
                <a:gd name="T24" fmla="*/ 69 w 543"/>
                <a:gd name="T25" fmla="*/ 33 h 204"/>
                <a:gd name="T26" fmla="*/ 36 w 543"/>
                <a:gd name="T27" fmla="*/ 3 h 204"/>
                <a:gd name="T28" fmla="*/ 0 w 543"/>
                <a:gd name="T29" fmla="*/ 0 h 20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43"/>
                <a:gd name="T46" fmla="*/ 0 h 204"/>
                <a:gd name="T47" fmla="*/ 543 w 543"/>
                <a:gd name="T48" fmla="*/ 204 h 20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43" h="204">
                  <a:moveTo>
                    <a:pt x="543" y="12"/>
                  </a:moveTo>
                  <a:cubicBezTo>
                    <a:pt x="536" y="14"/>
                    <a:pt x="527" y="12"/>
                    <a:pt x="522" y="18"/>
                  </a:cubicBezTo>
                  <a:cubicBezTo>
                    <a:pt x="518" y="23"/>
                    <a:pt x="516" y="36"/>
                    <a:pt x="516" y="36"/>
                  </a:cubicBezTo>
                  <a:cubicBezTo>
                    <a:pt x="515" y="79"/>
                    <a:pt x="525" y="125"/>
                    <a:pt x="510" y="165"/>
                  </a:cubicBezTo>
                  <a:cubicBezTo>
                    <a:pt x="505" y="178"/>
                    <a:pt x="456" y="182"/>
                    <a:pt x="447" y="183"/>
                  </a:cubicBezTo>
                  <a:cubicBezTo>
                    <a:pt x="434" y="187"/>
                    <a:pt x="424" y="194"/>
                    <a:pt x="411" y="198"/>
                  </a:cubicBezTo>
                  <a:cubicBezTo>
                    <a:pt x="371" y="196"/>
                    <a:pt x="354" y="204"/>
                    <a:pt x="327" y="186"/>
                  </a:cubicBezTo>
                  <a:cubicBezTo>
                    <a:pt x="323" y="180"/>
                    <a:pt x="316" y="177"/>
                    <a:pt x="312" y="171"/>
                  </a:cubicBezTo>
                  <a:cubicBezTo>
                    <a:pt x="292" y="138"/>
                    <a:pt x="304" y="117"/>
                    <a:pt x="252" y="111"/>
                  </a:cubicBezTo>
                  <a:cubicBezTo>
                    <a:pt x="238" y="109"/>
                    <a:pt x="224" y="109"/>
                    <a:pt x="210" y="108"/>
                  </a:cubicBezTo>
                  <a:cubicBezTo>
                    <a:pt x="186" y="104"/>
                    <a:pt x="161" y="98"/>
                    <a:pt x="138" y="90"/>
                  </a:cubicBezTo>
                  <a:cubicBezTo>
                    <a:pt x="127" y="73"/>
                    <a:pt x="111" y="70"/>
                    <a:pt x="96" y="60"/>
                  </a:cubicBezTo>
                  <a:cubicBezTo>
                    <a:pt x="87" y="46"/>
                    <a:pt x="82" y="36"/>
                    <a:pt x="69" y="27"/>
                  </a:cubicBezTo>
                  <a:cubicBezTo>
                    <a:pt x="62" y="16"/>
                    <a:pt x="50" y="5"/>
                    <a:pt x="36" y="3"/>
                  </a:cubicBezTo>
                  <a:cubicBezTo>
                    <a:pt x="24" y="1"/>
                    <a:pt x="0" y="0"/>
                    <a:pt x="0" y="0"/>
                  </a:cubicBezTo>
                </a:path>
              </a:pathLst>
            </a:custGeom>
            <a:noFill/>
            <a:ln w="38100" cmpd="sng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2313" name="Freeform 23">
              <a:extLst>
                <a:ext uri="{FF2B5EF4-FFF2-40B4-BE49-F238E27FC236}">
                  <a16:creationId xmlns:a16="http://schemas.microsoft.com/office/drawing/2014/main" id="{B102BA0D-AA8D-49B3-84D3-AAE8B4821D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4" y="976"/>
              <a:ext cx="354" cy="778"/>
            </a:xfrm>
            <a:custGeom>
              <a:avLst/>
              <a:gdLst>
                <a:gd name="T0" fmla="*/ 24 w 359"/>
                <a:gd name="T1" fmla="*/ 738 h 786"/>
                <a:gd name="T2" fmla="*/ 3 w 359"/>
                <a:gd name="T3" fmla="*/ 690 h 786"/>
                <a:gd name="T4" fmla="*/ 18 w 359"/>
                <a:gd name="T5" fmla="*/ 639 h 786"/>
                <a:gd name="T6" fmla="*/ 35 w 359"/>
                <a:gd name="T7" fmla="*/ 633 h 786"/>
                <a:gd name="T8" fmla="*/ 66 w 359"/>
                <a:gd name="T9" fmla="*/ 615 h 786"/>
                <a:gd name="T10" fmla="*/ 99 w 359"/>
                <a:gd name="T11" fmla="*/ 552 h 786"/>
                <a:gd name="T12" fmla="*/ 120 w 359"/>
                <a:gd name="T13" fmla="*/ 512 h 786"/>
                <a:gd name="T14" fmla="*/ 144 w 359"/>
                <a:gd name="T15" fmla="*/ 450 h 786"/>
                <a:gd name="T16" fmla="*/ 162 w 359"/>
                <a:gd name="T17" fmla="*/ 417 h 786"/>
                <a:gd name="T18" fmla="*/ 207 w 359"/>
                <a:gd name="T19" fmla="*/ 378 h 786"/>
                <a:gd name="T20" fmla="*/ 240 w 359"/>
                <a:gd name="T21" fmla="*/ 366 h 786"/>
                <a:gd name="T22" fmla="*/ 255 w 359"/>
                <a:gd name="T23" fmla="*/ 321 h 786"/>
                <a:gd name="T24" fmla="*/ 273 w 359"/>
                <a:gd name="T25" fmla="*/ 294 h 786"/>
                <a:gd name="T26" fmla="*/ 279 w 359"/>
                <a:gd name="T27" fmla="*/ 285 h 786"/>
                <a:gd name="T28" fmla="*/ 311 w 359"/>
                <a:gd name="T29" fmla="*/ 213 h 786"/>
                <a:gd name="T30" fmla="*/ 270 w 359"/>
                <a:gd name="T31" fmla="*/ 147 h 786"/>
                <a:gd name="T32" fmla="*/ 236 w 359"/>
                <a:gd name="T33" fmla="*/ 99 h 786"/>
                <a:gd name="T34" fmla="*/ 242 w 359"/>
                <a:gd name="T35" fmla="*/ 24 h 786"/>
                <a:gd name="T36" fmla="*/ 252 w 359"/>
                <a:gd name="T37" fmla="*/ 12 h 78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59"/>
                <a:gd name="T58" fmla="*/ 0 h 786"/>
                <a:gd name="T59" fmla="*/ 359 w 359"/>
                <a:gd name="T60" fmla="*/ 786 h 78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59" h="786">
                  <a:moveTo>
                    <a:pt x="24" y="786"/>
                  </a:moveTo>
                  <a:cubicBezTo>
                    <a:pt x="21" y="755"/>
                    <a:pt x="18" y="755"/>
                    <a:pt x="3" y="732"/>
                  </a:cubicBezTo>
                  <a:cubicBezTo>
                    <a:pt x="7" y="692"/>
                    <a:pt x="0" y="708"/>
                    <a:pt x="18" y="681"/>
                  </a:cubicBezTo>
                  <a:cubicBezTo>
                    <a:pt x="22" y="676"/>
                    <a:pt x="36" y="675"/>
                    <a:pt x="36" y="675"/>
                  </a:cubicBezTo>
                  <a:cubicBezTo>
                    <a:pt x="47" y="664"/>
                    <a:pt x="58" y="662"/>
                    <a:pt x="72" y="654"/>
                  </a:cubicBezTo>
                  <a:cubicBezTo>
                    <a:pt x="86" y="633"/>
                    <a:pt x="83" y="603"/>
                    <a:pt x="105" y="588"/>
                  </a:cubicBezTo>
                  <a:cubicBezTo>
                    <a:pt x="111" y="571"/>
                    <a:pt x="127" y="559"/>
                    <a:pt x="132" y="543"/>
                  </a:cubicBezTo>
                  <a:cubicBezTo>
                    <a:pt x="139" y="521"/>
                    <a:pt x="139" y="497"/>
                    <a:pt x="156" y="480"/>
                  </a:cubicBezTo>
                  <a:cubicBezTo>
                    <a:pt x="161" y="464"/>
                    <a:pt x="159" y="451"/>
                    <a:pt x="174" y="441"/>
                  </a:cubicBezTo>
                  <a:cubicBezTo>
                    <a:pt x="182" y="418"/>
                    <a:pt x="202" y="407"/>
                    <a:pt x="225" y="402"/>
                  </a:cubicBezTo>
                  <a:cubicBezTo>
                    <a:pt x="237" y="396"/>
                    <a:pt x="248" y="394"/>
                    <a:pt x="261" y="390"/>
                  </a:cubicBezTo>
                  <a:cubicBezTo>
                    <a:pt x="282" y="369"/>
                    <a:pt x="269" y="373"/>
                    <a:pt x="279" y="339"/>
                  </a:cubicBezTo>
                  <a:cubicBezTo>
                    <a:pt x="279" y="339"/>
                    <a:pt x="294" y="317"/>
                    <a:pt x="297" y="312"/>
                  </a:cubicBezTo>
                  <a:cubicBezTo>
                    <a:pt x="299" y="309"/>
                    <a:pt x="303" y="303"/>
                    <a:pt x="303" y="303"/>
                  </a:cubicBezTo>
                  <a:cubicBezTo>
                    <a:pt x="307" y="274"/>
                    <a:pt x="315" y="243"/>
                    <a:pt x="339" y="225"/>
                  </a:cubicBezTo>
                  <a:cubicBezTo>
                    <a:pt x="359" y="165"/>
                    <a:pt x="336" y="164"/>
                    <a:pt x="294" y="159"/>
                  </a:cubicBezTo>
                  <a:cubicBezTo>
                    <a:pt x="280" y="138"/>
                    <a:pt x="281" y="114"/>
                    <a:pt x="255" y="105"/>
                  </a:cubicBezTo>
                  <a:cubicBezTo>
                    <a:pt x="259" y="80"/>
                    <a:pt x="249" y="43"/>
                    <a:pt x="264" y="24"/>
                  </a:cubicBezTo>
                  <a:cubicBezTo>
                    <a:pt x="283" y="0"/>
                    <a:pt x="266" y="32"/>
                    <a:pt x="276" y="12"/>
                  </a:cubicBezTo>
                </a:path>
              </a:pathLst>
            </a:custGeom>
            <a:noFill/>
            <a:ln w="38100" cmpd="sng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2314" name="Freeform 24">
              <a:extLst>
                <a:ext uri="{FF2B5EF4-FFF2-40B4-BE49-F238E27FC236}">
                  <a16:creationId xmlns:a16="http://schemas.microsoft.com/office/drawing/2014/main" id="{0AA53678-3D0D-461D-ADB7-1E83DC6B25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6" y="1171"/>
              <a:ext cx="222" cy="1015"/>
            </a:xfrm>
            <a:custGeom>
              <a:avLst/>
              <a:gdLst>
                <a:gd name="T0" fmla="*/ 21 w 225"/>
                <a:gd name="T1" fmla="*/ 961 h 1026"/>
                <a:gd name="T2" fmla="*/ 42 w 225"/>
                <a:gd name="T3" fmla="*/ 762 h 1026"/>
                <a:gd name="T4" fmla="*/ 48 w 225"/>
                <a:gd name="T5" fmla="*/ 754 h 1026"/>
                <a:gd name="T6" fmla="*/ 57 w 225"/>
                <a:gd name="T7" fmla="*/ 752 h 1026"/>
                <a:gd name="T8" fmla="*/ 75 w 225"/>
                <a:gd name="T9" fmla="*/ 726 h 1026"/>
                <a:gd name="T10" fmla="*/ 93 w 225"/>
                <a:gd name="T11" fmla="*/ 702 h 1026"/>
                <a:gd name="T12" fmla="*/ 110 w 225"/>
                <a:gd name="T13" fmla="*/ 678 h 1026"/>
                <a:gd name="T14" fmla="*/ 123 w 225"/>
                <a:gd name="T15" fmla="*/ 609 h 1026"/>
                <a:gd name="T16" fmla="*/ 108 w 225"/>
                <a:gd name="T17" fmla="*/ 549 h 1026"/>
                <a:gd name="T18" fmla="*/ 105 w 225"/>
                <a:gd name="T19" fmla="*/ 468 h 1026"/>
                <a:gd name="T20" fmla="*/ 99 w 225"/>
                <a:gd name="T21" fmla="*/ 450 h 1026"/>
                <a:gd name="T22" fmla="*/ 153 w 225"/>
                <a:gd name="T23" fmla="*/ 363 h 1026"/>
                <a:gd name="T24" fmla="*/ 184 w 225"/>
                <a:gd name="T25" fmla="*/ 348 h 1026"/>
                <a:gd name="T26" fmla="*/ 198 w 225"/>
                <a:gd name="T27" fmla="*/ 288 h 1026"/>
                <a:gd name="T28" fmla="*/ 201 w 225"/>
                <a:gd name="T29" fmla="*/ 264 h 1026"/>
                <a:gd name="T30" fmla="*/ 207 w 225"/>
                <a:gd name="T31" fmla="*/ 246 h 1026"/>
                <a:gd name="T32" fmla="*/ 189 w 225"/>
                <a:gd name="T33" fmla="*/ 234 h 1026"/>
                <a:gd name="T34" fmla="*/ 184 w 225"/>
                <a:gd name="T35" fmla="*/ 221 h 1026"/>
                <a:gd name="T36" fmla="*/ 192 w 225"/>
                <a:gd name="T37" fmla="*/ 134 h 1026"/>
                <a:gd name="T38" fmla="*/ 176 w 225"/>
                <a:gd name="T39" fmla="*/ 114 h 1026"/>
                <a:gd name="T40" fmla="*/ 159 w 225"/>
                <a:gd name="T41" fmla="*/ 102 h 1026"/>
                <a:gd name="T42" fmla="*/ 162 w 225"/>
                <a:gd name="T43" fmla="*/ 54 h 1026"/>
                <a:gd name="T44" fmla="*/ 168 w 225"/>
                <a:gd name="T45" fmla="*/ 33 h 1026"/>
                <a:gd name="T46" fmla="*/ 189 w 225"/>
                <a:gd name="T47" fmla="*/ 24 h 1026"/>
                <a:gd name="T48" fmla="*/ 204 w 225"/>
                <a:gd name="T49" fmla="*/ 0 h 10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25"/>
                <a:gd name="T76" fmla="*/ 0 h 1026"/>
                <a:gd name="T77" fmla="*/ 225 w 225"/>
                <a:gd name="T78" fmla="*/ 1026 h 102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25" h="1026">
                  <a:moveTo>
                    <a:pt x="21" y="1026"/>
                  </a:moveTo>
                  <a:cubicBezTo>
                    <a:pt x="21" y="999"/>
                    <a:pt x="0" y="845"/>
                    <a:pt x="48" y="813"/>
                  </a:cubicBezTo>
                  <a:cubicBezTo>
                    <a:pt x="50" y="810"/>
                    <a:pt x="51" y="806"/>
                    <a:pt x="54" y="804"/>
                  </a:cubicBezTo>
                  <a:cubicBezTo>
                    <a:pt x="56" y="802"/>
                    <a:pt x="61" y="803"/>
                    <a:pt x="63" y="801"/>
                  </a:cubicBezTo>
                  <a:cubicBezTo>
                    <a:pt x="69" y="795"/>
                    <a:pt x="73" y="782"/>
                    <a:pt x="81" y="774"/>
                  </a:cubicBezTo>
                  <a:cubicBezTo>
                    <a:pt x="85" y="762"/>
                    <a:pt x="89" y="757"/>
                    <a:pt x="99" y="750"/>
                  </a:cubicBezTo>
                  <a:cubicBezTo>
                    <a:pt x="113" y="728"/>
                    <a:pt x="106" y="737"/>
                    <a:pt x="120" y="723"/>
                  </a:cubicBezTo>
                  <a:cubicBezTo>
                    <a:pt x="128" y="698"/>
                    <a:pt x="120" y="673"/>
                    <a:pt x="135" y="651"/>
                  </a:cubicBezTo>
                  <a:cubicBezTo>
                    <a:pt x="132" y="623"/>
                    <a:pt x="125" y="609"/>
                    <a:pt x="117" y="585"/>
                  </a:cubicBezTo>
                  <a:cubicBezTo>
                    <a:pt x="117" y="581"/>
                    <a:pt x="112" y="506"/>
                    <a:pt x="111" y="498"/>
                  </a:cubicBezTo>
                  <a:cubicBezTo>
                    <a:pt x="110" y="492"/>
                    <a:pt x="105" y="480"/>
                    <a:pt x="105" y="480"/>
                  </a:cubicBezTo>
                  <a:cubicBezTo>
                    <a:pt x="108" y="393"/>
                    <a:pt x="93" y="398"/>
                    <a:pt x="165" y="387"/>
                  </a:cubicBezTo>
                  <a:cubicBezTo>
                    <a:pt x="178" y="383"/>
                    <a:pt x="188" y="376"/>
                    <a:pt x="201" y="372"/>
                  </a:cubicBezTo>
                  <a:cubicBezTo>
                    <a:pt x="214" y="352"/>
                    <a:pt x="212" y="329"/>
                    <a:pt x="216" y="306"/>
                  </a:cubicBezTo>
                  <a:cubicBezTo>
                    <a:pt x="217" y="298"/>
                    <a:pt x="217" y="290"/>
                    <a:pt x="219" y="282"/>
                  </a:cubicBezTo>
                  <a:cubicBezTo>
                    <a:pt x="220" y="276"/>
                    <a:pt x="225" y="264"/>
                    <a:pt x="225" y="264"/>
                  </a:cubicBezTo>
                  <a:cubicBezTo>
                    <a:pt x="219" y="260"/>
                    <a:pt x="209" y="259"/>
                    <a:pt x="207" y="252"/>
                  </a:cubicBezTo>
                  <a:cubicBezTo>
                    <a:pt x="205" y="246"/>
                    <a:pt x="201" y="234"/>
                    <a:pt x="201" y="234"/>
                  </a:cubicBezTo>
                  <a:cubicBezTo>
                    <a:pt x="203" y="192"/>
                    <a:pt x="199" y="174"/>
                    <a:pt x="210" y="141"/>
                  </a:cubicBezTo>
                  <a:cubicBezTo>
                    <a:pt x="188" y="108"/>
                    <a:pt x="209" y="131"/>
                    <a:pt x="189" y="120"/>
                  </a:cubicBezTo>
                  <a:cubicBezTo>
                    <a:pt x="183" y="116"/>
                    <a:pt x="171" y="108"/>
                    <a:pt x="171" y="108"/>
                  </a:cubicBezTo>
                  <a:cubicBezTo>
                    <a:pt x="172" y="92"/>
                    <a:pt x="173" y="76"/>
                    <a:pt x="174" y="60"/>
                  </a:cubicBezTo>
                  <a:cubicBezTo>
                    <a:pt x="175" y="51"/>
                    <a:pt x="172" y="38"/>
                    <a:pt x="180" y="33"/>
                  </a:cubicBezTo>
                  <a:cubicBezTo>
                    <a:pt x="188" y="27"/>
                    <a:pt x="207" y="24"/>
                    <a:pt x="207" y="24"/>
                  </a:cubicBezTo>
                  <a:cubicBezTo>
                    <a:pt x="211" y="10"/>
                    <a:pt x="216" y="11"/>
                    <a:pt x="222" y="0"/>
                  </a:cubicBezTo>
                </a:path>
              </a:pathLst>
            </a:custGeom>
            <a:noFill/>
            <a:ln w="38100" cmpd="sng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2315" name="Freeform 25">
              <a:extLst>
                <a:ext uri="{FF2B5EF4-FFF2-40B4-BE49-F238E27FC236}">
                  <a16:creationId xmlns:a16="http://schemas.microsoft.com/office/drawing/2014/main" id="{96A2DD14-F58E-4489-8E4D-319687862F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8" y="1800"/>
              <a:ext cx="107" cy="44"/>
            </a:xfrm>
            <a:custGeom>
              <a:avLst/>
              <a:gdLst>
                <a:gd name="T0" fmla="*/ 102 w 108"/>
                <a:gd name="T1" fmla="*/ 62 h 39"/>
                <a:gd name="T2" fmla="*/ 78 w 108"/>
                <a:gd name="T3" fmla="*/ 49 h 39"/>
                <a:gd name="T4" fmla="*/ 75 w 108"/>
                <a:gd name="T5" fmla="*/ 68 h 39"/>
                <a:gd name="T6" fmla="*/ 66 w 108"/>
                <a:gd name="T7" fmla="*/ 80 h 39"/>
                <a:gd name="T8" fmla="*/ 24 w 108"/>
                <a:gd name="T9" fmla="*/ 49 h 39"/>
                <a:gd name="T10" fmla="*/ 0 w 108"/>
                <a:gd name="T11" fmla="*/ 0 h 3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8"/>
                <a:gd name="T19" fmla="*/ 0 h 39"/>
                <a:gd name="T20" fmla="*/ 108 w 108"/>
                <a:gd name="T21" fmla="*/ 39 h 3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8" h="39">
                  <a:moveTo>
                    <a:pt x="108" y="30"/>
                  </a:moveTo>
                  <a:cubicBezTo>
                    <a:pt x="100" y="28"/>
                    <a:pt x="91" y="20"/>
                    <a:pt x="84" y="24"/>
                  </a:cubicBezTo>
                  <a:cubicBezTo>
                    <a:pt x="81" y="25"/>
                    <a:pt x="83" y="31"/>
                    <a:pt x="81" y="33"/>
                  </a:cubicBezTo>
                  <a:cubicBezTo>
                    <a:pt x="79" y="36"/>
                    <a:pt x="75" y="37"/>
                    <a:pt x="72" y="39"/>
                  </a:cubicBezTo>
                  <a:cubicBezTo>
                    <a:pt x="54" y="36"/>
                    <a:pt x="39" y="34"/>
                    <a:pt x="24" y="24"/>
                  </a:cubicBezTo>
                  <a:cubicBezTo>
                    <a:pt x="18" y="15"/>
                    <a:pt x="0" y="9"/>
                    <a:pt x="0" y="0"/>
                  </a:cubicBezTo>
                </a:path>
              </a:pathLst>
            </a:custGeom>
            <a:noFill/>
            <a:ln w="38100" cmpd="sng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2316" name="Freeform 26">
              <a:extLst>
                <a:ext uri="{FF2B5EF4-FFF2-40B4-BE49-F238E27FC236}">
                  <a16:creationId xmlns:a16="http://schemas.microsoft.com/office/drawing/2014/main" id="{3E9113E9-1DFA-4936-A507-90F75A66A1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8" y="1411"/>
              <a:ext cx="257" cy="847"/>
            </a:xfrm>
            <a:custGeom>
              <a:avLst/>
              <a:gdLst>
                <a:gd name="T0" fmla="*/ 7 w 260"/>
                <a:gd name="T1" fmla="*/ 802 h 856"/>
                <a:gd name="T2" fmla="*/ 4 w 260"/>
                <a:gd name="T3" fmla="*/ 742 h 856"/>
                <a:gd name="T4" fmla="*/ 13 w 260"/>
                <a:gd name="T5" fmla="*/ 712 h 856"/>
                <a:gd name="T6" fmla="*/ 16 w 260"/>
                <a:gd name="T7" fmla="*/ 658 h 856"/>
                <a:gd name="T8" fmla="*/ 37 w 260"/>
                <a:gd name="T9" fmla="*/ 622 h 856"/>
                <a:gd name="T10" fmla="*/ 46 w 260"/>
                <a:gd name="T11" fmla="*/ 585 h 856"/>
                <a:gd name="T12" fmla="*/ 67 w 260"/>
                <a:gd name="T13" fmla="*/ 518 h 856"/>
                <a:gd name="T14" fmla="*/ 94 w 260"/>
                <a:gd name="T15" fmla="*/ 484 h 856"/>
                <a:gd name="T16" fmla="*/ 154 w 260"/>
                <a:gd name="T17" fmla="*/ 442 h 856"/>
                <a:gd name="T18" fmla="*/ 193 w 260"/>
                <a:gd name="T19" fmla="*/ 391 h 856"/>
                <a:gd name="T20" fmla="*/ 196 w 260"/>
                <a:gd name="T21" fmla="*/ 211 h 856"/>
                <a:gd name="T22" fmla="*/ 208 w 260"/>
                <a:gd name="T23" fmla="*/ 184 h 856"/>
                <a:gd name="T24" fmla="*/ 199 w 260"/>
                <a:gd name="T25" fmla="*/ 157 h 856"/>
                <a:gd name="T26" fmla="*/ 212 w 260"/>
                <a:gd name="T27" fmla="*/ 121 h 856"/>
                <a:gd name="T28" fmla="*/ 210 w 260"/>
                <a:gd name="T29" fmla="*/ 70 h 856"/>
                <a:gd name="T30" fmla="*/ 206 w 260"/>
                <a:gd name="T31" fmla="*/ 52 h 856"/>
                <a:gd name="T32" fmla="*/ 223 w 260"/>
                <a:gd name="T33" fmla="*/ 19 h 856"/>
                <a:gd name="T34" fmla="*/ 232 w 260"/>
                <a:gd name="T35" fmla="*/ 1 h 8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60"/>
                <a:gd name="T55" fmla="*/ 0 h 856"/>
                <a:gd name="T56" fmla="*/ 260 w 260"/>
                <a:gd name="T57" fmla="*/ 856 h 8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60" h="856">
                  <a:moveTo>
                    <a:pt x="7" y="856"/>
                  </a:moveTo>
                  <a:cubicBezTo>
                    <a:pt x="3" y="828"/>
                    <a:pt x="0" y="820"/>
                    <a:pt x="4" y="790"/>
                  </a:cubicBezTo>
                  <a:cubicBezTo>
                    <a:pt x="5" y="780"/>
                    <a:pt x="13" y="760"/>
                    <a:pt x="13" y="760"/>
                  </a:cubicBezTo>
                  <a:cubicBezTo>
                    <a:pt x="14" y="740"/>
                    <a:pt x="12" y="720"/>
                    <a:pt x="16" y="700"/>
                  </a:cubicBezTo>
                  <a:cubicBezTo>
                    <a:pt x="17" y="695"/>
                    <a:pt x="34" y="671"/>
                    <a:pt x="37" y="664"/>
                  </a:cubicBezTo>
                  <a:cubicBezTo>
                    <a:pt x="44" y="650"/>
                    <a:pt x="43" y="636"/>
                    <a:pt x="52" y="622"/>
                  </a:cubicBezTo>
                  <a:cubicBezTo>
                    <a:pt x="55" y="575"/>
                    <a:pt x="44" y="572"/>
                    <a:pt x="73" y="553"/>
                  </a:cubicBezTo>
                  <a:cubicBezTo>
                    <a:pt x="83" y="538"/>
                    <a:pt x="81" y="520"/>
                    <a:pt x="100" y="514"/>
                  </a:cubicBezTo>
                  <a:cubicBezTo>
                    <a:pt x="112" y="478"/>
                    <a:pt x="131" y="478"/>
                    <a:pt x="166" y="472"/>
                  </a:cubicBezTo>
                  <a:cubicBezTo>
                    <a:pt x="190" y="456"/>
                    <a:pt x="200" y="442"/>
                    <a:pt x="205" y="415"/>
                  </a:cubicBezTo>
                  <a:cubicBezTo>
                    <a:pt x="206" y="351"/>
                    <a:pt x="204" y="287"/>
                    <a:pt x="208" y="223"/>
                  </a:cubicBezTo>
                  <a:cubicBezTo>
                    <a:pt x="209" y="213"/>
                    <a:pt x="223" y="196"/>
                    <a:pt x="223" y="196"/>
                  </a:cubicBezTo>
                  <a:cubicBezTo>
                    <a:pt x="216" y="175"/>
                    <a:pt x="221" y="183"/>
                    <a:pt x="211" y="169"/>
                  </a:cubicBezTo>
                  <a:cubicBezTo>
                    <a:pt x="214" y="153"/>
                    <a:pt x="224" y="142"/>
                    <a:pt x="229" y="127"/>
                  </a:cubicBezTo>
                  <a:cubicBezTo>
                    <a:pt x="228" y="110"/>
                    <a:pt x="228" y="93"/>
                    <a:pt x="226" y="76"/>
                  </a:cubicBezTo>
                  <a:cubicBezTo>
                    <a:pt x="225" y="70"/>
                    <a:pt x="220" y="58"/>
                    <a:pt x="220" y="58"/>
                  </a:cubicBezTo>
                  <a:cubicBezTo>
                    <a:pt x="226" y="41"/>
                    <a:pt x="230" y="33"/>
                    <a:pt x="241" y="19"/>
                  </a:cubicBezTo>
                  <a:cubicBezTo>
                    <a:pt x="256" y="0"/>
                    <a:pt x="260" y="1"/>
                    <a:pt x="250" y="1"/>
                  </a:cubicBezTo>
                </a:path>
              </a:pathLst>
            </a:custGeom>
            <a:noFill/>
            <a:ln w="38100" cmpd="sng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2317" name="Freeform 27">
              <a:extLst>
                <a:ext uri="{FF2B5EF4-FFF2-40B4-BE49-F238E27FC236}">
                  <a16:creationId xmlns:a16="http://schemas.microsoft.com/office/drawing/2014/main" id="{BC1AE85A-6C61-433B-8E76-C5DF267B0E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5" y="2071"/>
              <a:ext cx="620" cy="139"/>
            </a:xfrm>
            <a:custGeom>
              <a:avLst/>
              <a:gdLst>
                <a:gd name="T0" fmla="*/ 0 w 621"/>
                <a:gd name="T1" fmla="*/ 38 h 144"/>
                <a:gd name="T2" fmla="*/ 24 w 621"/>
                <a:gd name="T3" fmla="*/ 36 h 144"/>
                <a:gd name="T4" fmla="*/ 42 w 621"/>
                <a:gd name="T5" fmla="*/ 14 h 144"/>
                <a:gd name="T6" fmla="*/ 69 w 621"/>
                <a:gd name="T7" fmla="*/ 9 h 144"/>
                <a:gd name="T8" fmla="*/ 78 w 621"/>
                <a:gd name="T9" fmla="*/ 6 h 144"/>
                <a:gd name="T10" fmla="*/ 216 w 621"/>
                <a:gd name="T11" fmla="*/ 14 h 144"/>
                <a:gd name="T12" fmla="*/ 258 w 621"/>
                <a:gd name="T13" fmla="*/ 15 h 144"/>
                <a:gd name="T14" fmla="*/ 282 w 621"/>
                <a:gd name="T15" fmla="*/ 21 h 144"/>
                <a:gd name="T16" fmla="*/ 310 w 621"/>
                <a:gd name="T17" fmla="*/ 33 h 144"/>
                <a:gd name="T18" fmla="*/ 339 w 621"/>
                <a:gd name="T19" fmla="*/ 81 h 144"/>
                <a:gd name="T20" fmla="*/ 378 w 621"/>
                <a:gd name="T21" fmla="*/ 83 h 144"/>
                <a:gd name="T22" fmla="*/ 408 w 621"/>
                <a:gd name="T23" fmla="*/ 90 h 144"/>
                <a:gd name="T24" fmla="*/ 489 w 621"/>
                <a:gd name="T25" fmla="*/ 105 h 144"/>
                <a:gd name="T26" fmla="*/ 615 w 621"/>
                <a:gd name="T27" fmla="*/ 107 h 14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21"/>
                <a:gd name="T43" fmla="*/ 0 h 144"/>
                <a:gd name="T44" fmla="*/ 621 w 621"/>
                <a:gd name="T45" fmla="*/ 144 h 14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21" h="144">
                  <a:moveTo>
                    <a:pt x="0" y="45"/>
                  </a:moveTo>
                  <a:cubicBezTo>
                    <a:pt x="8" y="44"/>
                    <a:pt x="17" y="45"/>
                    <a:pt x="24" y="42"/>
                  </a:cubicBezTo>
                  <a:cubicBezTo>
                    <a:pt x="25" y="42"/>
                    <a:pt x="32" y="22"/>
                    <a:pt x="42" y="18"/>
                  </a:cubicBezTo>
                  <a:cubicBezTo>
                    <a:pt x="51" y="14"/>
                    <a:pt x="60" y="12"/>
                    <a:pt x="69" y="9"/>
                  </a:cubicBezTo>
                  <a:cubicBezTo>
                    <a:pt x="72" y="8"/>
                    <a:pt x="78" y="6"/>
                    <a:pt x="78" y="6"/>
                  </a:cubicBezTo>
                  <a:cubicBezTo>
                    <a:pt x="200" y="9"/>
                    <a:pt x="155" y="0"/>
                    <a:pt x="216" y="15"/>
                  </a:cubicBezTo>
                  <a:cubicBezTo>
                    <a:pt x="230" y="19"/>
                    <a:pt x="244" y="18"/>
                    <a:pt x="258" y="21"/>
                  </a:cubicBezTo>
                  <a:cubicBezTo>
                    <a:pt x="266" y="23"/>
                    <a:pt x="282" y="27"/>
                    <a:pt x="282" y="27"/>
                  </a:cubicBezTo>
                  <a:cubicBezTo>
                    <a:pt x="292" y="34"/>
                    <a:pt x="301" y="35"/>
                    <a:pt x="312" y="39"/>
                  </a:cubicBezTo>
                  <a:cubicBezTo>
                    <a:pt x="315" y="60"/>
                    <a:pt x="319" y="93"/>
                    <a:pt x="345" y="99"/>
                  </a:cubicBezTo>
                  <a:cubicBezTo>
                    <a:pt x="358" y="102"/>
                    <a:pt x="371" y="101"/>
                    <a:pt x="384" y="102"/>
                  </a:cubicBezTo>
                  <a:cubicBezTo>
                    <a:pt x="394" y="105"/>
                    <a:pt x="414" y="111"/>
                    <a:pt x="414" y="111"/>
                  </a:cubicBezTo>
                  <a:cubicBezTo>
                    <a:pt x="435" y="132"/>
                    <a:pt x="468" y="127"/>
                    <a:pt x="495" y="129"/>
                  </a:cubicBezTo>
                  <a:cubicBezTo>
                    <a:pt x="541" y="144"/>
                    <a:pt x="501" y="132"/>
                    <a:pt x="621" y="132"/>
                  </a:cubicBezTo>
                </a:path>
              </a:pathLst>
            </a:custGeom>
            <a:noFill/>
            <a:ln w="38100" cmpd="sng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2318" name="Freeform 28">
              <a:extLst>
                <a:ext uri="{FF2B5EF4-FFF2-40B4-BE49-F238E27FC236}">
                  <a16:creationId xmlns:a16="http://schemas.microsoft.com/office/drawing/2014/main" id="{2EF1479F-C135-49DE-A483-ECE004662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" y="2336"/>
              <a:ext cx="462" cy="393"/>
            </a:xfrm>
            <a:custGeom>
              <a:avLst/>
              <a:gdLst>
                <a:gd name="T0" fmla="*/ 0 w 468"/>
                <a:gd name="T1" fmla="*/ 274 h 397"/>
                <a:gd name="T2" fmla="*/ 39 w 468"/>
                <a:gd name="T3" fmla="*/ 245 h 397"/>
                <a:gd name="T4" fmla="*/ 39 w 468"/>
                <a:gd name="T5" fmla="*/ 226 h 397"/>
                <a:gd name="T6" fmla="*/ 45 w 468"/>
                <a:gd name="T7" fmla="*/ 220 h 397"/>
                <a:gd name="T8" fmla="*/ 72 w 468"/>
                <a:gd name="T9" fmla="*/ 157 h 397"/>
                <a:gd name="T10" fmla="*/ 93 w 468"/>
                <a:gd name="T11" fmla="*/ 121 h 397"/>
                <a:gd name="T12" fmla="*/ 117 w 468"/>
                <a:gd name="T13" fmla="*/ 79 h 397"/>
                <a:gd name="T14" fmla="*/ 99 w 468"/>
                <a:gd name="T15" fmla="*/ 64 h 397"/>
                <a:gd name="T16" fmla="*/ 105 w 468"/>
                <a:gd name="T17" fmla="*/ 31 h 397"/>
                <a:gd name="T18" fmla="*/ 210 w 468"/>
                <a:gd name="T19" fmla="*/ 52 h 397"/>
                <a:gd name="T20" fmla="*/ 219 w 468"/>
                <a:gd name="T21" fmla="*/ 55 h 397"/>
                <a:gd name="T22" fmla="*/ 237 w 468"/>
                <a:gd name="T23" fmla="*/ 67 h 397"/>
                <a:gd name="T24" fmla="*/ 246 w 468"/>
                <a:gd name="T25" fmla="*/ 73 h 397"/>
                <a:gd name="T26" fmla="*/ 252 w 468"/>
                <a:gd name="T27" fmla="*/ 82 h 397"/>
                <a:gd name="T28" fmla="*/ 259 w 468"/>
                <a:gd name="T29" fmla="*/ 85 h 397"/>
                <a:gd name="T30" fmla="*/ 261 w 468"/>
                <a:gd name="T31" fmla="*/ 106 h 397"/>
                <a:gd name="T32" fmla="*/ 318 w 468"/>
                <a:gd name="T33" fmla="*/ 130 h 397"/>
                <a:gd name="T34" fmla="*/ 343 w 468"/>
                <a:gd name="T35" fmla="*/ 166 h 397"/>
                <a:gd name="T36" fmla="*/ 375 w 468"/>
                <a:gd name="T37" fmla="*/ 199 h 397"/>
                <a:gd name="T38" fmla="*/ 378 w 468"/>
                <a:gd name="T39" fmla="*/ 243 h 397"/>
                <a:gd name="T40" fmla="*/ 390 w 468"/>
                <a:gd name="T41" fmla="*/ 268 h 397"/>
                <a:gd name="T42" fmla="*/ 393 w 468"/>
                <a:gd name="T43" fmla="*/ 339 h 397"/>
                <a:gd name="T44" fmla="*/ 432 w 468"/>
                <a:gd name="T45" fmla="*/ 370 h 397"/>
                <a:gd name="T46" fmla="*/ 424 w 468"/>
                <a:gd name="T47" fmla="*/ 367 h 39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468"/>
                <a:gd name="T73" fmla="*/ 0 h 397"/>
                <a:gd name="T74" fmla="*/ 468 w 468"/>
                <a:gd name="T75" fmla="*/ 397 h 39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468" h="397">
                  <a:moveTo>
                    <a:pt x="0" y="292"/>
                  </a:moveTo>
                  <a:cubicBezTo>
                    <a:pt x="21" y="282"/>
                    <a:pt x="27" y="280"/>
                    <a:pt x="39" y="262"/>
                  </a:cubicBezTo>
                  <a:cubicBezTo>
                    <a:pt x="40" y="254"/>
                    <a:pt x="39" y="245"/>
                    <a:pt x="42" y="238"/>
                  </a:cubicBezTo>
                  <a:cubicBezTo>
                    <a:pt x="43" y="235"/>
                    <a:pt x="49" y="235"/>
                    <a:pt x="51" y="232"/>
                  </a:cubicBezTo>
                  <a:cubicBezTo>
                    <a:pt x="63" y="217"/>
                    <a:pt x="72" y="188"/>
                    <a:pt x="78" y="169"/>
                  </a:cubicBezTo>
                  <a:cubicBezTo>
                    <a:pt x="81" y="141"/>
                    <a:pt x="74" y="132"/>
                    <a:pt x="99" y="127"/>
                  </a:cubicBezTo>
                  <a:cubicBezTo>
                    <a:pt x="102" y="117"/>
                    <a:pt x="121" y="93"/>
                    <a:pt x="129" y="85"/>
                  </a:cubicBezTo>
                  <a:cubicBezTo>
                    <a:pt x="125" y="72"/>
                    <a:pt x="117" y="74"/>
                    <a:pt x="105" y="70"/>
                  </a:cubicBezTo>
                  <a:cubicBezTo>
                    <a:pt x="95" y="55"/>
                    <a:pt x="96" y="41"/>
                    <a:pt x="111" y="31"/>
                  </a:cubicBezTo>
                  <a:cubicBezTo>
                    <a:pt x="132" y="0"/>
                    <a:pt x="201" y="44"/>
                    <a:pt x="228" y="58"/>
                  </a:cubicBezTo>
                  <a:cubicBezTo>
                    <a:pt x="231" y="59"/>
                    <a:pt x="234" y="59"/>
                    <a:pt x="237" y="61"/>
                  </a:cubicBezTo>
                  <a:cubicBezTo>
                    <a:pt x="243" y="65"/>
                    <a:pt x="249" y="69"/>
                    <a:pt x="255" y="73"/>
                  </a:cubicBezTo>
                  <a:cubicBezTo>
                    <a:pt x="258" y="75"/>
                    <a:pt x="264" y="79"/>
                    <a:pt x="264" y="79"/>
                  </a:cubicBezTo>
                  <a:cubicBezTo>
                    <a:pt x="266" y="82"/>
                    <a:pt x="267" y="86"/>
                    <a:pt x="270" y="88"/>
                  </a:cubicBezTo>
                  <a:cubicBezTo>
                    <a:pt x="272" y="90"/>
                    <a:pt x="278" y="88"/>
                    <a:pt x="279" y="91"/>
                  </a:cubicBezTo>
                  <a:cubicBezTo>
                    <a:pt x="282" y="97"/>
                    <a:pt x="279" y="106"/>
                    <a:pt x="282" y="112"/>
                  </a:cubicBezTo>
                  <a:cubicBezTo>
                    <a:pt x="283" y="115"/>
                    <a:pt x="334" y="133"/>
                    <a:pt x="342" y="136"/>
                  </a:cubicBezTo>
                  <a:cubicBezTo>
                    <a:pt x="351" y="150"/>
                    <a:pt x="365" y="164"/>
                    <a:pt x="372" y="178"/>
                  </a:cubicBezTo>
                  <a:cubicBezTo>
                    <a:pt x="378" y="191"/>
                    <a:pt x="393" y="203"/>
                    <a:pt x="405" y="211"/>
                  </a:cubicBezTo>
                  <a:cubicBezTo>
                    <a:pt x="407" y="230"/>
                    <a:pt x="392" y="248"/>
                    <a:pt x="408" y="259"/>
                  </a:cubicBezTo>
                  <a:cubicBezTo>
                    <a:pt x="411" y="269"/>
                    <a:pt x="417" y="276"/>
                    <a:pt x="420" y="286"/>
                  </a:cubicBezTo>
                  <a:cubicBezTo>
                    <a:pt x="414" y="315"/>
                    <a:pt x="407" y="331"/>
                    <a:pt x="423" y="361"/>
                  </a:cubicBezTo>
                  <a:cubicBezTo>
                    <a:pt x="427" y="370"/>
                    <a:pt x="468" y="380"/>
                    <a:pt x="468" y="394"/>
                  </a:cubicBezTo>
                  <a:cubicBezTo>
                    <a:pt x="468" y="397"/>
                    <a:pt x="459" y="391"/>
                    <a:pt x="459" y="391"/>
                  </a:cubicBezTo>
                </a:path>
              </a:pathLst>
            </a:custGeom>
            <a:noFill/>
            <a:ln w="38100" cmpd="sng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2319" name="Freeform 29">
              <a:extLst>
                <a:ext uri="{FF2B5EF4-FFF2-40B4-BE49-F238E27FC236}">
                  <a16:creationId xmlns:a16="http://schemas.microsoft.com/office/drawing/2014/main" id="{17F7D5A2-D9D7-424F-ADA7-B26834A1A3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9" y="2444"/>
              <a:ext cx="224" cy="98"/>
            </a:xfrm>
            <a:custGeom>
              <a:avLst/>
              <a:gdLst>
                <a:gd name="T0" fmla="*/ 0 w 207"/>
                <a:gd name="T1" fmla="*/ 4 h 99"/>
                <a:gd name="T2" fmla="*/ 130 w 207"/>
                <a:gd name="T3" fmla="*/ 16 h 99"/>
                <a:gd name="T4" fmla="*/ 150 w 207"/>
                <a:gd name="T5" fmla="*/ 46 h 99"/>
                <a:gd name="T6" fmla="*/ 134 w 207"/>
                <a:gd name="T7" fmla="*/ 88 h 99"/>
                <a:gd name="T8" fmla="*/ 163 w 207"/>
                <a:gd name="T9" fmla="*/ 85 h 99"/>
                <a:gd name="T10" fmla="*/ 155 w 207"/>
                <a:gd name="T11" fmla="*/ 52 h 99"/>
                <a:gd name="T12" fmla="*/ 332 w 207"/>
                <a:gd name="T13" fmla="*/ 52 h 9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7"/>
                <a:gd name="T22" fmla="*/ 0 h 99"/>
                <a:gd name="T23" fmla="*/ 207 w 207"/>
                <a:gd name="T24" fmla="*/ 99 h 9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7" h="99">
                  <a:moveTo>
                    <a:pt x="0" y="4"/>
                  </a:moveTo>
                  <a:cubicBezTo>
                    <a:pt x="36" y="0"/>
                    <a:pt x="50" y="8"/>
                    <a:pt x="81" y="16"/>
                  </a:cubicBezTo>
                  <a:cubicBezTo>
                    <a:pt x="88" y="26"/>
                    <a:pt x="90" y="34"/>
                    <a:pt x="93" y="46"/>
                  </a:cubicBezTo>
                  <a:cubicBezTo>
                    <a:pt x="91" y="54"/>
                    <a:pt x="80" y="89"/>
                    <a:pt x="84" y="94"/>
                  </a:cubicBezTo>
                  <a:cubicBezTo>
                    <a:pt x="88" y="99"/>
                    <a:pt x="96" y="92"/>
                    <a:pt x="102" y="91"/>
                  </a:cubicBezTo>
                  <a:cubicBezTo>
                    <a:pt x="106" y="79"/>
                    <a:pt x="99" y="71"/>
                    <a:pt x="96" y="58"/>
                  </a:cubicBezTo>
                  <a:cubicBezTo>
                    <a:pt x="130" y="47"/>
                    <a:pt x="181" y="71"/>
                    <a:pt x="207" y="58"/>
                  </a:cubicBezTo>
                </a:path>
              </a:pathLst>
            </a:custGeom>
            <a:noFill/>
            <a:ln w="38100" cmpd="sng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2320" name="Freeform 30">
              <a:extLst>
                <a:ext uri="{FF2B5EF4-FFF2-40B4-BE49-F238E27FC236}">
                  <a16:creationId xmlns:a16="http://schemas.microsoft.com/office/drawing/2014/main" id="{94D35E1A-1D75-461C-A435-36111640B2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2" y="3121"/>
              <a:ext cx="410" cy="108"/>
            </a:xfrm>
            <a:custGeom>
              <a:avLst/>
              <a:gdLst>
                <a:gd name="T0" fmla="*/ 0 w 416"/>
                <a:gd name="T1" fmla="*/ 11 h 109"/>
                <a:gd name="T2" fmla="*/ 105 w 416"/>
                <a:gd name="T3" fmla="*/ 11 h 109"/>
                <a:gd name="T4" fmla="*/ 123 w 416"/>
                <a:gd name="T5" fmla="*/ 23 h 109"/>
                <a:gd name="T6" fmla="*/ 198 w 416"/>
                <a:gd name="T7" fmla="*/ 53 h 109"/>
                <a:gd name="T8" fmla="*/ 224 w 416"/>
                <a:gd name="T9" fmla="*/ 62 h 109"/>
                <a:gd name="T10" fmla="*/ 264 w 416"/>
                <a:gd name="T11" fmla="*/ 71 h 109"/>
                <a:gd name="T12" fmla="*/ 285 w 416"/>
                <a:gd name="T13" fmla="*/ 83 h 109"/>
                <a:gd name="T14" fmla="*/ 336 w 416"/>
                <a:gd name="T15" fmla="*/ 86 h 109"/>
                <a:gd name="T16" fmla="*/ 368 w 416"/>
                <a:gd name="T17" fmla="*/ 89 h 10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16"/>
                <a:gd name="T28" fmla="*/ 0 h 109"/>
                <a:gd name="T29" fmla="*/ 416 w 416"/>
                <a:gd name="T30" fmla="*/ 109 h 10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16" h="109">
                  <a:moveTo>
                    <a:pt x="0" y="11"/>
                  </a:moveTo>
                  <a:cubicBezTo>
                    <a:pt x="43" y="0"/>
                    <a:pt x="31" y="2"/>
                    <a:pt x="117" y="11"/>
                  </a:cubicBezTo>
                  <a:cubicBezTo>
                    <a:pt x="124" y="12"/>
                    <a:pt x="128" y="21"/>
                    <a:pt x="135" y="23"/>
                  </a:cubicBezTo>
                  <a:cubicBezTo>
                    <a:pt x="148" y="61"/>
                    <a:pt x="180" y="45"/>
                    <a:pt x="216" y="53"/>
                  </a:cubicBezTo>
                  <a:cubicBezTo>
                    <a:pt x="226" y="55"/>
                    <a:pt x="233" y="66"/>
                    <a:pt x="243" y="68"/>
                  </a:cubicBezTo>
                  <a:cubicBezTo>
                    <a:pt x="253" y="70"/>
                    <a:pt x="275" y="71"/>
                    <a:pt x="288" y="77"/>
                  </a:cubicBezTo>
                  <a:cubicBezTo>
                    <a:pt x="295" y="80"/>
                    <a:pt x="301" y="88"/>
                    <a:pt x="309" y="89"/>
                  </a:cubicBezTo>
                  <a:cubicBezTo>
                    <a:pt x="328" y="92"/>
                    <a:pt x="347" y="91"/>
                    <a:pt x="366" y="92"/>
                  </a:cubicBezTo>
                  <a:cubicBezTo>
                    <a:pt x="372" y="93"/>
                    <a:pt x="416" y="109"/>
                    <a:pt x="402" y="95"/>
                  </a:cubicBezTo>
                </a:path>
              </a:pathLst>
            </a:custGeom>
            <a:noFill/>
            <a:ln w="38100" cmpd="sng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2321" name="Freeform 31">
              <a:extLst>
                <a:ext uri="{FF2B5EF4-FFF2-40B4-BE49-F238E27FC236}">
                  <a16:creationId xmlns:a16="http://schemas.microsoft.com/office/drawing/2014/main" id="{B2A7CB65-4999-4696-B02F-D5F2377A1C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8" y="3967"/>
              <a:ext cx="80" cy="166"/>
            </a:xfrm>
            <a:custGeom>
              <a:avLst/>
              <a:gdLst>
                <a:gd name="T0" fmla="*/ 0 w 81"/>
                <a:gd name="T1" fmla="*/ 0 h 168"/>
                <a:gd name="T2" fmla="*/ 3 w 81"/>
                <a:gd name="T3" fmla="*/ 18 h 168"/>
                <a:gd name="T4" fmla="*/ 12 w 81"/>
                <a:gd name="T5" fmla="*/ 27 h 168"/>
                <a:gd name="T6" fmla="*/ 33 w 81"/>
                <a:gd name="T7" fmla="*/ 57 h 168"/>
                <a:gd name="T8" fmla="*/ 51 w 81"/>
                <a:gd name="T9" fmla="*/ 96 h 168"/>
                <a:gd name="T10" fmla="*/ 63 w 81"/>
                <a:gd name="T11" fmla="*/ 121 h 168"/>
                <a:gd name="T12" fmla="*/ 75 w 81"/>
                <a:gd name="T13" fmla="*/ 156 h 1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1"/>
                <a:gd name="T22" fmla="*/ 0 h 168"/>
                <a:gd name="T23" fmla="*/ 81 w 81"/>
                <a:gd name="T24" fmla="*/ 168 h 16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1" h="168">
                  <a:moveTo>
                    <a:pt x="0" y="0"/>
                  </a:moveTo>
                  <a:cubicBezTo>
                    <a:pt x="1" y="6"/>
                    <a:pt x="1" y="12"/>
                    <a:pt x="3" y="18"/>
                  </a:cubicBezTo>
                  <a:cubicBezTo>
                    <a:pt x="5" y="22"/>
                    <a:pt x="10" y="23"/>
                    <a:pt x="12" y="27"/>
                  </a:cubicBezTo>
                  <a:cubicBezTo>
                    <a:pt x="20" y="43"/>
                    <a:pt x="13" y="56"/>
                    <a:pt x="33" y="63"/>
                  </a:cubicBezTo>
                  <a:cubicBezTo>
                    <a:pt x="42" y="90"/>
                    <a:pt x="38" y="83"/>
                    <a:pt x="57" y="102"/>
                  </a:cubicBezTo>
                  <a:cubicBezTo>
                    <a:pt x="64" y="123"/>
                    <a:pt x="59" y="115"/>
                    <a:pt x="69" y="129"/>
                  </a:cubicBezTo>
                  <a:cubicBezTo>
                    <a:pt x="76" y="155"/>
                    <a:pt x="81" y="133"/>
                    <a:pt x="81" y="168"/>
                  </a:cubicBezTo>
                </a:path>
              </a:pathLst>
            </a:custGeom>
            <a:noFill/>
            <a:ln w="38100" cmpd="sng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2322" name="Freeform 32">
              <a:extLst>
                <a:ext uri="{FF2B5EF4-FFF2-40B4-BE49-F238E27FC236}">
                  <a16:creationId xmlns:a16="http://schemas.microsoft.com/office/drawing/2014/main" id="{54C7CEAE-081F-4B7D-8DCA-E4DE59AE33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8" y="4023"/>
              <a:ext cx="145" cy="266"/>
            </a:xfrm>
            <a:custGeom>
              <a:avLst/>
              <a:gdLst>
                <a:gd name="T0" fmla="*/ 113 w 149"/>
                <a:gd name="T1" fmla="*/ 0 h 258"/>
                <a:gd name="T2" fmla="*/ 72 w 149"/>
                <a:gd name="T3" fmla="*/ 108 h 258"/>
                <a:gd name="T4" fmla="*/ 63 w 149"/>
                <a:gd name="T5" fmla="*/ 130 h 258"/>
                <a:gd name="T6" fmla="*/ 53 w 149"/>
                <a:gd name="T7" fmla="*/ 158 h 258"/>
                <a:gd name="T8" fmla="*/ 33 w 149"/>
                <a:gd name="T9" fmla="*/ 187 h 258"/>
                <a:gd name="T10" fmla="*/ 6 w 149"/>
                <a:gd name="T11" fmla="*/ 263 h 258"/>
                <a:gd name="T12" fmla="*/ 3 w 149"/>
                <a:gd name="T13" fmla="*/ 293 h 258"/>
                <a:gd name="T14" fmla="*/ 0 w 149"/>
                <a:gd name="T15" fmla="*/ 309 h 25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9"/>
                <a:gd name="T25" fmla="*/ 0 h 258"/>
                <a:gd name="T26" fmla="*/ 149 w 149"/>
                <a:gd name="T27" fmla="*/ 258 h 25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9" h="258">
                  <a:moveTo>
                    <a:pt x="132" y="0"/>
                  </a:moveTo>
                  <a:cubicBezTo>
                    <a:pt x="149" y="51"/>
                    <a:pt x="112" y="62"/>
                    <a:pt x="84" y="90"/>
                  </a:cubicBezTo>
                  <a:cubicBezTo>
                    <a:pt x="82" y="96"/>
                    <a:pt x="77" y="102"/>
                    <a:pt x="75" y="108"/>
                  </a:cubicBezTo>
                  <a:cubicBezTo>
                    <a:pt x="67" y="134"/>
                    <a:pt x="81" y="126"/>
                    <a:pt x="63" y="132"/>
                  </a:cubicBezTo>
                  <a:cubicBezTo>
                    <a:pt x="56" y="142"/>
                    <a:pt x="49" y="149"/>
                    <a:pt x="39" y="156"/>
                  </a:cubicBezTo>
                  <a:cubicBezTo>
                    <a:pt x="33" y="175"/>
                    <a:pt x="17" y="202"/>
                    <a:pt x="6" y="219"/>
                  </a:cubicBezTo>
                  <a:cubicBezTo>
                    <a:pt x="5" y="227"/>
                    <a:pt x="4" y="235"/>
                    <a:pt x="3" y="243"/>
                  </a:cubicBezTo>
                  <a:cubicBezTo>
                    <a:pt x="2" y="248"/>
                    <a:pt x="0" y="258"/>
                    <a:pt x="0" y="258"/>
                  </a:cubicBezTo>
                </a:path>
              </a:pathLst>
            </a:custGeom>
            <a:noFill/>
            <a:ln w="38100" cmpd="sng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2323" name="Freeform 33">
              <a:extLst>
                <a:ext uri="{FF2B5EF4-FFF2-40B4-BE49-F238E27FC236}">
                  <a16:creationId xmlns:a16="http://schemas.microsoft.com/office/drawing/2014/main" id="{CD741929-EA47-4EC8-99CC-86739A6A4D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2" y="3488"/>
              <a:ext cx="320" cy="578"/>
            </a:xfrm>
            <a:custGeom>
              <a:avLst/>
              <a:gdLst>
                <a:gd name="T0" fmla="*/ 0 w 318"/>
                <a:gd name="T1" fmla="*/ 636 h 567"/>
                <a:gd name="T2" fmla="*/ 12 w 318"/>
                <a:gd name="T3" fmla="*/ 562 h 567"/>
                <a:gd name="T4" fmla="*/ 33 w 318"/>
                <a:gd name="T5" fmla="*/ 481 h 567"/>
                <a:gd name="T6" fmla="*/ 21 w 318"/>
                <a:gd name="T7" fmla="*/ 360 h 567"/>
                <a:gd name="T8" fmla="*/ 78 w 318"/>
                <a:gd name="T9" fmla="*/ 282 h 567"/>
                <a:gd name="T10" fmla="*/ 105 w 318"/>
                <a:gd name="T11" fmla="*/ 234 h 567"/>
                <a:gd name="T12" fmla="*/ 189 w 318"/>
                <a:gd name="T13" fmla="*/ 180 h 567"/>
                <a:gd name="T14" fmla="*/ 222 w 318"/>
                <a:gd name="T15" fmla="*/ 153 h 567"/>
                <a:gd name="T16" fmla="*/ 285 w 318"/>
                <a:gd name="T17" fmla="*/ 84 h 567"/>
                <a:gd name="T18" fmla="*/ 315 w 318"/>
                <a:gd name="T19" fmla="*/ 36 h 567"/>
                <a:gd name="T20" fmla="*/ 330 w 318"/>
                <a:gd name="T21" fmla="*/ 0 h 56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18"/>
                <a:gd name="T34" fmla="*/ 0 h 567"/>
                <a:gd name="T35" fmla="*/ 318 w 318"/>
                <a:gd name="T36" fmla="*/ 567 h 56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18" h="567">
                  <a:moveTo>
                    <a:pt x="0" y="567"/>
                  </a:moveTo>
                  <a:cubicBezTo>
                    <a:pt x="3" y="529"/>
                    <a:pt x="6" y="530"/>
                    <a:pt x="12" y="501"/>
                  </a:cubicBezTo>
                  <a:cubicBezTo>
                    <a:pt x="15" y="452"/>
                    <a:pt x="3" y="449"/>
                    <a:pt x="33" y="429"/>
                  </a:cubicBezTo>
                  <a:cubicBezTo>
                    <a:pt x="31" y="382"/>
                    <a:pt x="28" y="361"/>
                    <a:pt x="21" y="321"/>
                  </a:cubicBezTo>
                  <a:cubicBezTo>
                    <a:pt x="27" y="272"/>
                    <a:pt x="25" y="258"/>
                    <a:pt x="78" y="252"/>
                  </a:cubicBezTo>
                  <a:cubicBezTo>
                    <a:pt x="97" y="239"/>
                    <a:pt x="90" y="228"/>
                    <a:pt x="99" y="210"/>
                  </a:cubicBezTo>
                  <a:cubicBezTo>
                    <a:pt x="106" y="195"/>
                    <a:pt x="167" y="167"/>
                    <a:pt x="183" y="162"/>
                  </a:cubicBezTo>
                  <a:cubicBezTo>
                    <a:pt x="191" y="150"/>
                    <a:pt x="203" y="139"/>
                    <a:pt x="216" y="135"/>
                  </a:cubicBezTo>
                  <a:cubicBezTo>
                    <a:pt x="241" y="116"/>
                    <a:pt x="251" y="90"/>
                    <a:pt x="273" y="75"/>
                  </a:cubicBezTo>
                  <a:cubicBezTo>
                    <a:pt x="283" y="60"/>
                    <a:pt x="293" y="45"/>
                    <a:pt x="303" y="30"/>
                  </a:cubicBezTo>
                  <a:cubicBezTo>
                    <a:pt x="306" y="14"/>
                    <a:pt x="312" y="13"/>
                    <a:pt x="318" y="0"/>
                  </a:cubicBezTo>
                </a:path>
              </a:pathLst>
            </a:custGeom>
            <a:noFill/>
            <a:ln w="38100" cmpd="sng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2324" name="Freeform 34">
              <a:extLst>
                <a:ext uri="{FF2B5EF4-FFF2-40B4-BE49-F238E27FC236}">
                  <a16:creationId xmlns:a16="http://schemas.microsoft.com/office/drawing/2014/main" id="{484B1DC1-21BE-405C-90DD-A655A3DFED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5" y="3095"/>
              <a:ext cx="63" cy="290"/>
            </a:xfrm>
            <a:custGeom>
              <a:avLst/>
              <a:gdLst>
                <a:gd name="T0" fmla="*/ 35 w 70"/>
                <a:gd name="T1" fmla="*/ 464 h 264"/>
                <a:gd name="T2" fmla="*/ 24 w 70"/>
                <a:gd name="T3" fmla="*/ 237 h 264"/>
                <a:gd name="T4" fmla="*/ 18 w 70"/>
                <a:gd name="T5" fmla="*/ 191 h 264"/>
                <a:gd name="T6" fmla="*/ 9 w 70"/>
                <a:gd name="T7" fmla="*/ 159 h 264"/>
                <a:gd name="T8" fmla="*/ 0 w 70"/>
                <a:gd name="T9" fmla="*/ 0 h 2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"/>
                <a:gd name="T16" fmla="*/ 0 h 264"/>
                <a:gd name="T17" fmla="*/ 70 w 70"/>
                <a:gd name="T18" fmla="*/ 264 h 2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" h="264">
                  <a:moveTo>
                    <a:pt x="66" y="264"/>
                  </a:moveTo>
                  <a:cubicBezTo>
                    <a:pt x="70" y="222"/>
                    <a:pt x="70" y="172"/>
                    <a:pt x="45" y="135"/>
                  </a:cubicBezTo>
                  <a:cubicBezTo>
                    <a:pt x="35" y="121"/>
                    <a:pt x="40" y="129"/>
                    <a:pt x="33" y="108"/>
                  </a:cubicBezTo>
                  <a:cubicBezTo>
                    <a:pt x="30" y="100"/>
                    <a:pt x="15" y="90"/>
                    <a:pt x="15" y="90"/>
                  </a:cubicBezTo>
                  <a:cubicBezTo>
                    <a:pt x="2" y="50"/>
                    <a:pt x="0" y="52"/>
                    <a:pt x="0" y="0"/>
                  </a:cubicBezTo>
                </a:path>
              </a:pathLst>
            </a:custGeom>
            <a:noFill/>
            <a:ln w="38100" cmpd="sng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uk-UA"/>
            </a:p>
          </p:txBody>
        </p:sp>
      </p:grpSp>
      <p:pic>
        <p:nvPicPr>
          <p:cNvPr id="12325" name="Picture 35" descr="MCj04398050000[1]">
            <a:extLst>
              <a:ext uri="{FF2B5EF4-FFF2-40B4-BE49-F238E27FC236}">
                <a16:creationId xmlns:a16="http://schemas.microsoft.com/office/drawing/2014/main" id="{611DA19F-9CB3-4F68-8FBB-E40F1E1A9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88977">
            <a:off x="6914965" y="4102275"/>
            <a:ext cx="1208088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6" name="Picture 41" descr="P1000900">
            <a:extLst>
              <a:ext uri="{FF2B5EF4-FFF2-40B4-BE49-F238E27FC236}">
                <a16:creationId xmlns:a16="http://schemas.microsoft.com/office/drawing/2014/main" id="{6991C919-817F-4A8A-872A-0F61223CD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828" y="3163367"/>
            <a:ext cx="1762164" cy="337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DD7D2DE-BFEE-4F1F-8140-4F1939BDE8C2}"/>
              </a:ext>
            </a:extLst>
          </p:cNvPr>
          <p:cNvSpPr txBox="1"/>
          <p:nvPr/>
        </p:nvSpPr>
        <p:spPr>
          <a:xfrm>
            <a:off x="11773031" y="3908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  <a:endParaRPr lang="uk-UA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>
            <a:extLst>
              <a:ext uri="{FF2B5EF4-FFF2-40B4-BE49-F238E27FC236}">
                <a16:creationId xmlns:a16="http://schemas.microsoft.com/office/drawing/2014/main" id="{C3B0545A-1B50-40BE-931A-7F28724A1B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7265" y="248033"/>
            <a:ext cx="11984735" cy="959688"/>
          </a:xfrm>
        </p:spPr>
        <p:txBody>
          <a:bodyPr/>
          <a:lstStyle/>
          <a:p>
            <a:pPr algn="ctr"/>
            <a:r>
              <a:rPr lang="en-US" altLang="uk-UA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Long-term dynamics of average annual air temperature </a:t>
            </a:r>
            <a:br>
              <a:rPr lang="en-US" altLang="uk-UA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uk-UA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Ukraine </a:t>
            </a:r>
            <a:r>
              <a:rPr lang="uk-UA" altLang="uk-UA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(1881-2016)</a:t>
            </a:r>
          </a:p>
        </p:txBody>
      </p:sp>
      <p:graphicFrame>
        <p:nvGraphicFramePr>
          <p:cNvPr id="2" name="Object 3">
            <a:extLst>
              <a:ext uri="{FF2B5EF4-FFF2-40B4-BE49-F238E27FC236}">
                <a16:creationId xmlns:a16="http://schemas.microsoft.com/office/drawing/2014/main" id="{0A2964DA-6F68-4254-A360-02340D1CA652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6475351"/>
              </p:ext>
            </p:extLst>
          </p:nvPr>
        </p:nvGraphicFramePr>
        <p:xfrm>
          <a:off x="1121029" y="1207721"/>
          <a:ext cx="9730485" cy="51565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901614C-6CFB-4201-8545-0E6BCD86F681}"/>
              </a:ext>
            </a:extLst>
          </p:cNvPr>
          <p:cNvSpPr txBox="1"/>
          <p:nvPr/>
        </p:nvSpPr>
        <p:spPr>
          <a:xfrm>
            <a:off x="11833892" y="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</a:t>
            </a:r>
            <a:endParaRPr lang="uk-UA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703</TotalTime>
  <Words>576</Words>
  <Application>Microsoft Office PowerPoint</Application>
  <PresentationFormat>Широкоэкранный</PresentationFormat>
  <Paragraphs>107</Paragraphs>
  <Slides>16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16</vt:i4>
      </vt:variant>
    </vt:vector>
  </HeadingPairs>
  <TitlesOfParts>
    <vt:vector size="27" baseType="lpstr">
      <vt:lpstr>Arial</vt:lpstr>
      <vt:lpstr>Arial Cyr</vt:lpstr>
      <vt:lpstr>Calibri</vt:lpstr>
      <vt:lpstr>Calibri Light</vt:lpstr>
      <vt:lpstr>Montserrat Light</vt:lpstr>
      <vt:lpstr>Times New Roman</vt:lpstr>
      <vt:lpstr>Tw Cen MT</vt:lpstr>
      <vt:lpstr>Тема Office</vt:lpstr>
      <vt:lpstr>Image</vt:lpstr>
      <vt:lpstr>Chart</vt:lpstr>
      <vt:lpstr>Microsoft Excel Chart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Long-term dynamics of average annual air temperature  in Ukraine (1881-2016)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olia</cp:lastModifiedBy>
  <cp:revision>61</cp:revision>
  <cp:lastPrinted>2019-11-06T22:30:15Z</cp:lastPrinted>
  <dcterms:created xsi:type="dcterms:W3CDTF">2019-11-04T09:03:15Z</dcterms:created>
  <dcterms:modified xsi:type="dcterms:W3CDTF">2019-11-07T07:48:46Z</dcterms:modified>
</cp:coreProperties>
</file>