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83" r:id="rId4"/>
    <p:sldId id="284" r:id="rId5"/>
    <p:sldId id="279" r:id="rId6"/>
    <p:sldId id="285" r:id="rId7"/>
    <p:sldId id="259" r:id="rId8"/>
    <p:sldId id="280" r:id="rId9"/>
    <p:sldId id="260" r:id="rId10"/>
    <p:sldId id="281" r:id="rId11"/>
    <p:sldId id="282" r:id="rId12"/>
    <p:sldId id="262" r:id="rId13"/>
    <p:sldId id="261" r:id="rId14"/>
    <p:sldId id="263" r:id="rId15"/>
    <p:sldId id="264" r:id="rId16"/>
    <p:sldId id="268" r:id="rId17"/>
    <p:sldId id="265" r:id="rId18"/>
    <p:sldId id="267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87" r:id="rId27"/>
    <p:sldId id="288" r:id="rId28"/>
    <p:sldId id="290" r:id="rId29"/>
    <p:sldId id="291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69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_Savi\Savinja_Qv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_Savi\Savinja_Qv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_Savi\Savinja_Qv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_Savi\Savinja_Qv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Savinja\04%20HBV_predict\1990\77_Savinja%20do%20izliva%20v%20Savo_II_1990\Q1990_validNS_al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3+4i vp</a:t>
            </a:r>
            <a:r>
              <a:rPr lang="sl-SI" baseline="0"/>
              <a:t> Savinja - Nazarje</a:t>
            </a:r>
            <a:endParaRPr lang="sl-S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Sim07_ctrl_val!$F$4:$F$51</c:f>
              <c:numCache>
                <c:formatCode>#,##0.00</c:formatCode>
                <c:ptCount val="48"/>
                <c:pt idx="0">
                  <c:v>7.3780000000000001</c:v>
                </c:pt>
                <c:pt idx="1">
                  <c:v>7.3780000000000001</c:v>
                </c:pt>
                <c:pt idx="2">
                  <c:v>7.3780000000000001</c:v>
                </c:pt>
                <c:pt idx="3">
                  <c:v>7.0350000000000001</c:v>
                </c:pt>
                <c:pt idx="4">
                  <c:v>7.3780000000000001</c:v>
                </c:pt>
                <c:pt idx="5">
                  <c:v>7.0350000000000001</c:v>
                </c:pt>
                <c:pt idx="6">
                  <c:v>7.0350000000000001</c:v>
                </c:pt>
                <c:pt idx="7">
                  <c:v>7.0350000000000001</c:v>
                </c:pt>
                <c:pt idx="8">
                  <c:v>7.7279999999999998</c:v>
                </c:pt>
                <c:pt idx="9">
                  <c:v>8.8190000000000008</c:v>
                </c:pt>
                <c:pt idx="10">
                  <c:v>12.038</c:v>
                </c:pt>
                <c:pt idx="11">
                  <c:v>16.207000000000001</c:v>
                </c:pt>
                <c:pt idx="12">
                  <c:v>38.994</c:v>
                </c:pt>
                <c:pt idx="13">
                  <c:v>95.097999999999999</c:v>
                </c:pt>
                <c:pt idx="14">
                  <c:v>148.47900000000001</c:v>
                </c:pt>
                <c:pt idx="15">
                  <c:v>188.78399999999999</c:v>
                </c:pt>
                <c:pt idx="16">
                  <c:v>229.446</c:v>
                </c:pt>
                <c:pt idx="17">
                  <c:v>302.50799999999998</c:v>
                </c:pt>
                <c:pt idx="18">
                  <c:v>391.036</c:v>
                </c:pt>
                <c:pt idx="19">
                  <c:v>463.12599999999998</c:v>
                </c:pt>
                <c:pt idx="20">
                  <c:v>505.18299999999999</c:v>
                </c:pt>
                <c:pt idx="21">
                  <c:v>489.54700000000003</c:v>
                </c:pt>
                <c:pt idx="22">
                  <c:v>460.94600000000003</c:v>
                </c:pt>
                <c:pt idx="23">
                  <c:v>430.80200000000002</c:v>
                </c:pt>
                <c:pt idx="24">
                  <c:v>391.036</c:v>
                </c:pt>
                <c:pt idx="25">
                  <c:v>358.61799999999999</c:v>
                </c:pt>
                <c:pt idx="26">
                  <c:v>323.37700000000001</c:v>
                </c:pt>
                <c:pt idx="27">
                  <c:v>296.90600000000001</c:v>
                </c:pt>
                <c:pt idx="28">
                  <c:v>269.49200000000002</c:v>
                </c:pt>
                <c:pt idx="29">
                  <c:v>248.292</c:v>
                </c:pt>
                <c:pt idx="30">
                  <c:v>227.761</c:v>
                </c:pt>
                <c:pt idx="31">
                  <c:v>209.54599999999999</c:v>
                </c:pt>
                <c:pt idx="32">
                  <c:v>193.501</c:v>
                </c:pt>
                <c:pt idx="33">
                  <c:v>185.66499999999999</c:v>
                </c:pt>
                <c:pt idx="34">
                  <c:v>174.90799999999999</c:v>
                </c:pt>
                <c:pt idx="35">
                  <c:v>165.88900000000001</c:v>
                </c:pt>
                <c:pt idx="36">
                  <c:v>157.05699999999999</c:v>
                </c:pt>
                <c:pt idx="37">
                  <c:v>150.267</c:v>
                </c:pt>
                <c:pt idx="38">
                  <c:v>139.73099999999999</c:v>
                </c:pt>
                <c:pt idx="39">
                  <c:v>131.30000000000001</c:v>
                </c:pt>
                <c:pt idx="40">
                  <c:v>124.78100000000001</c:v>
                </c:pt>
                <c:pt idx="41">
                  <c:v>118.46</c:v>
                </c:pt>
                <c:pt idx="42">
                  <c:v>113.84699999999999</c:v>
                </c:pt>
                <c:pt idx="43">
                  <c:v>107.86499999999999</c:v>
                </c:pt>
                <c:pt idx="44">
                  <c:v>102.07299999999999</c:v>
                </c:pt>
                <c:pt idx="45">
                  <c:v>97.852999999999994</c:v>
                </c:pt>
                <c:pt idx="46">
                  <c:v>93.738</c:v>
                </c:pt>
                <c:pt idx="47">
                  <c:v>89.725999999999999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CD-442A-A8A7-8C7D98FA982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Sim07_ctrl_val!$G$4:$G$51</c:f>
              <c:numCache>
                <c:formatCode>#,##0.00</c:formatCode>
                <c:ptCount val="48"/>
                <c:pt idx="0">
                  <c:v>5.1800000000000006</c:v>
                </c:pt>
                <c:pt idx="1">
                  <c:v>5.09</c:v>
                </c:pt>
                <c:pt idx="2">
                  <c:v>5.05</c:v>
                </c:pt>
                <c:pt idx="3">
                  <c:v>4.92</c:v>
                </c:pt>
                <c:pt idx="4">
                  <c:v>4.92</c:v>
                </c:pt>
                <c:pt idx="5">
                  <c:v>4.8</c:v>
                </c:pt>
                <c:pt idx="6">
                  <c:v>5.01</c:v>
                </c:pt>
                <c:pt idx="7">
                  <c:v>5.31</c:v>
                </c:pt>
                <c:pt idx="8">
                  <c:v>5.47</c:v>
                </c:pt>
                <c:pt idx="9">
                  <c:v>7.0600000000000005</c:v>
                </c:pt>
                <c:pt idx="10">
                  <c:v>20.96</c:v>
                </c:pt>
                <c:pt idx="11">
                  <c:v>41.89</c:v>
                </c:pt>
                <c:pt idx="12">
                  <c:v>64.98</c:v>
                </c:pt>
                <c:pt idx="13">
                  <c:v>91.23</c:v>
                </c:pt>
                <c:pt idx="14">
                  <c:v>146.43</c:v>
                </c:pt>
                <c:pt idx="15">
                  <c:v>196.8</c:v>
                </c:pt>
                <c:pt idx="16">
                  <c:v>242.66000000000003</c:v>
                </c:pt>
                <c:pt idx="17">
                  <c:v>335.40999999999997</c:v>
                </c:pt>
                <c:pt idx="18">
                  <c:v>433.13</c:v>
                </c:pt>
                <c:pt idx="19">
                  <c:v>469.37</c:v>
                </c:pt>
                <c:pt idx="20">
                  <c:v>490.63</c:v>
                </c:pt>
                <c:pt idx="21">
                  <c:v>510.72</c:v>
                </c:pt>
                <c:pt idx="22">
                  <c:v>507.5</c:v>
                </c:pt>
                <c:pt idx="23">
                  <c:v>474.84</c:v>
                </c:pt>
                <c:pt idx="24">
                  <c:v>430.49</c:v>
                </c:pt>
                <c:pt idx="25">
                  <c:v>385.70000000000005</c:v>
                </c:pt>
                <c:pt idx="26">
                  <c:v>341.86</c:v>
                </c:pt>
                <c:pt idx="27">
                  <c:v>300.5</c:v>
                </c:pt>
                <c:pt idx="28">
                  <c:v>264.77</c:v>
                </c:pt>
                <c:pt idx="29">
                  <c:v>236.38</c:v>
                </c:pt>
                <c:pt idx="30">
                  <c:v>216.3</c:v>
                </c:pt>
                <c:pt idx="31">
                  <c:v>203</c:v>
                </c:pt>
                <c:pt idx="32">
                  <c:v>193.69</c:v>
                </c:pt>
                <c:pt idx="33">
                  <c:v>185.95000000000002</c:v>
                </c:pt>
                <c:pt idx="34">
                  <c:v>178.94</c:v>
                </c:pt>
                <c:pt idx="35">
                  <c:v>172.26</c:v>
                </c:pt>
                <c:pt idx="36">
                  <c:v>166.03</c:v>
                </c:pt>
                <c:pt idx="37">
                  <c:v>160.24</c:v>
                </c:pt>
                <c:pt idx="38">
                  <c:v>154.87</c:v>
                </c:pt>
                <c:pt idx="39">
                  <c:v>149.84</c:v>
                </c:pt>
                <c:pt idx="40">
                  <c:v>144.81</c:v>
                </c:pt>
                <c:pt idx="41">
                  <c:v>139.94999999999999</c:v>
                </c:pt>
                <c:pt idx="42">
                  <c:v>135.10999999999999</c:v>
                </c:pt>
                <c:pt idx="43">
                  <c:v>130.55000000000001</c:v>
                </c:pt>
                <c:pt idx="44">
                  <c:v>126.16</c:v>
                </c:pt>
                <c:pt idx="45">
                  <c:v>121.94</c:v>
                </c:pt>
                <c:pt idx="46">
                  <c:v>117.9</c:v>
                </c:pt>
                <c:pt idx="47">
                  <c:v>113.94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CD-442A-A8A7-8C7D98FA9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560936"/>
        <c:axId val="367561720"/>
      </c:scatterChart>
      <c:valAx>
        <c:axId val="36756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67561720"/>
        <c:crosses val="autoZero"/>
        <c:crossBetween val="midCat"/>
      </c:valAx>
      <c:valAx>
        <c:axId val="3675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67560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5 vp Savinja -Letuš 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Sim07_ctrl_val!$L$4:$L$51</c:f>
              <c:numCache>
                <c:formatCode>General</c:formatCode>
                <c:ptCount val="48"/>
                <c:pt idx="0">
                  <c:v>7.91</c:v>
                </c:pt>
                <c:pt idx="1">
                  <c:v>7.91</c:v>
                </c:pt>
                <c:pt idx="2">
                  <c:v>7.91</c:v>
                </c:pt>
                <c:pt idx="3">
                  <c:v>7.91</c:v>
                </c:pt>
                <c:pt idx="4">
                  <c:v>7.5590000000000002</c:v>
                </c:pt>
                <c:pt idx="5">
                  <c:v>7.5590000000000002</c:v>
                </c:pt>
                <c:pt idx="6">
                  <c:v>7.5590000000000002</c:v>
                </c:pt>
                <c:pt idx="7">
                  <c:v>7.5590000000000002</c:v>
                </c:pt>
                <c:pt idx="8">
                  <c:v>7.91</c:v>
                </c:pt>
                <c:pt idx="9">
                  <c:v>7.91</c:v>
                </c:pt>
                <c:pt idx="10">
                  <c:v>8.6349999999999998</c:v>
                </c:pt>
                <c:pt idx="11">
                  <c:v>10.177</c:v>
                </c:pt>
                <c:pt idx="12">
                  <c:v>18.184000000000001</c:v>
                </c:pt>
                <c:pt idx="13">
                  <c:v>35.622</c:v>
                </c:pt>
                <c:pt idx="14">
                  <c:v>84.21</c:v>
                </c:pt>
                <c:pt idx="15">
                  <c:v>152.35599999999999</c:v>
                </c:pt>
                <c:pt idx="16">
                  <c:v>222.86099999999999</c:v>
                </c:pt>
                <c:pt idx="17">
                  <c:v>289.56700000000001</c:v>
                </c:pt>
                <c:pt idx="18">
                  <c:v>372.88900000000001</c:v>
                </c:pt>
                <c:pt idx="19">
                  <c:v>463.11700000000002</c:v>
                </c:pt>
                <c:pt idx="20">
                  <c:v>540.63699999999994</c:v>
                </c:pt>
                <c:pt idx="21">
                  <c:v>593.15599999999995</c:v>
                </c:pt>
                <c:pt idx="22">
                  <c:v>609.34500000000003</c:v>
                </c:pt>
                <c:pt idx="23">
                  <c:v>593.15599999999995</c:v>
                </c:pt>
                <c:pt idx="24">
                  <c:v>558.779</c:v>
                </c:pt>
                <c:pt idx="25">
                  <c:v>520.404</c:v>
                </c:pt>
                <c:pt idx="26">
                  <c:v>473.99</c:v>
                </c:pt>
                <c:pt idx="27">
                  <c:v>424.601</c:v>
                </c:pt>
                <c:pt idx="28">
                  <c:v>370.86700000000002</c:v>
                </c:pt>
                <c:pt idx="29">
                  <c:v>331.24299999999999</c:v>
                </c:pt>
                <c:pt idx="30">
                  <c:v>295.125</c:v>
                </c:pt>
                <c:pt idx="31">
                  <c:v>265.959</c:v>
                </c:pt>
                <c:pt idx="32">
                  <c:v>241.43799999999999</c:v>
                </c:pt>
                <c:pt idx="33">
                  <c:v>221.203</c:v>
                </c:pt>
                <c:pt idx="34">
                  <c:v>203.31800000000001</c:v>
                </c:pt>
                <c:pt idx="35">
                  <c:v>190.72499999999999</c:v>
                </c:pt>
                <c:pt idx="36">
                  <c:v>176.98</c:v>
                </c:pt>
                <c:pt idx="37">
                  <c:v>166.624</c:v>
                </c:pt>
                <c:pt idx="38">
                  <c:v>157.99</c:v>
                </c:pt>
                <c:pt idx="39">
                  <c:v>148.19499999999999</c:v>
                </c:pt>
                <c:pt idx="40">
                  <c:v>141.37799999999999</c:v>
                </c:pt>
                <c:pt idx="41">
                  <c:v>133.392</c:v>
                </c:pt>
                <c:pt idx="42">
                  <c:v>126.89700000000001</c:v>
                </c:pt>
                <c:pt idx="43">
                  <c:v>120.544</c:v>
                </c:pt>
                <c:pt idx="44">
                  <c:v>115.563</c:v>
                </c:pt>
                <c:pt idx="45">
                  <c:v>110.67100000000001</c:v>
                </c:pt>
                <c:pt idx="46">
                  <c:v>105.867</c:v>
                </c:pt>
                <c:pt idx="47">
                  <c:v>101.149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54-4E11-8212-FDAFAD652AC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Sim07_ctrl_val!$M$4:$M$51</c:f>
              <c:numCache>
                <c:formatCode>#,##0.00</c:formatCode>
                <c:ptCount val="48"/>
                <c:pt idx="0">
                  <c:v>5.44</c:v>
                </c:pt>
                <c:pt idx="1">
                  <c:v>5.3</c:v>
                </c:pt>
                <c:pt idx="2">
                  <c:v>5.3</c:v>
                </c:pt>
                <c:pt idx="3">
                  <c:v>5.3</c:v>
                </c:pt>
                <c:pt idx="4">
                  <c:v>5.15</c:v>
                </c:pt>
                <c:pt idx="5">
                  <c:v>5.15</c:v>
                </c:pt>
                <c:pt idx="6">
                  <c:v>5</c:v>
                </c:pt>
                <c:pt idx="7">
                  <c:v>5</c:v>
                </c:pt>
                <c:pt idx="8">
                  <c:v>5.15</c:v>
                </c:pt>
                <c:pt idx="9">
                  <c:v>5.44</c:v>
                </c:pt>
                <c:pt idx="10">
                  <c:v>7.8</c:v>
                </c:pt>
                <c:pt idx="11">
                  <c:v>15.74</c:v>
                </c:pt>
                <c:pt idx="12">
                  <c:v>33.1</c:v>
                </c:pt>
                <c:pt idx="13">
                  <c:v>59.28</c:v>
                </c:pt>
                <c:pt idx="14">
                  <c:v>96.35</c:v>
                </c:pt>
                <c:pt idx="15">
                  <c:v>147.09</c:v>
                </c:pt>
                <c:pt idx="16">
                  <c:v>210.64</c:v>
                </c:pt>
                <c:pt idx="17">
                  <c:v>280.64999999999998</c:v>
                </c:pt>
                <c:pt idx="18">
                  <c:v>362.58</c:v>
                </c:pt>
                <c:pt idx="19">
                  <c:v>456.72</c:v>
                </c:pt>
                <c:pt idx="20">
                  <c:v>541.29999999999995</c:v>
                </c:pt>
                <c:pt idx="21">
                  <c:v>589.25</c:v>
                </c:pt>
                <c:pt idx="22">
                  <c:v>602.04999999999995</c:v>
                </c:pt>
                <c:pt idx="23">
                  <c:v>597.63</c:v>
                </c:pt>
                <c:pt idx="24">
                  <c:v>582.78</c:v>
                </c:pt>
                <c:pt idx="25">
                  <c:v>551.74</c:v>
                </c:pt>
                <c:pt idx="26">
                  <c:v>505.7</c:v>
                </c:pt>
                <c:pt idx="27">
                  <c:v>452.75</c:v>
                </c:pt>
                <c:pt idx="28">
                  <c:v>400.09</c:v>
                </c:pt>
                <c:pt idx="29">
                  <c:v>351.4</c:v>
                </c:pt>
                <c:pt idx="30">
                  <c:v>308.60000000000002</c:v>
                </c:pt>
                <c:pt idx="31">
                  <c:v>273.3</c:v>
                </c:pt>
                <c:pt idx="32">
                  <c:v>246.08</c:v>
                </c:pt>
                <c:pt idx="33">
                  <c:v>225.93</c:v>
                </c:pt>
                <c:pt idx="34">
                  <c:v>211.37</c:v>
                </c:pt>
                <c:pt idx="35">
                  <c:v>200.34</c:v>
                </c:pt>
                <c:pt idx="36">
                  <c:v>191.37</c:v>
                </c:pt>
                <c:pt idx="37">
                  <c:v>183.42</c:v>
                </c:pt>
                <c:pt idx="38">
                  <c:v>176.22</c:v>
                </c:pt>
                <c:pt idx="39">
                  <c:v>169.74</c:v>
                </c:pt>
                <c:pt idx="40">
                  <c:v>163.71</c:v>
                </c:pt>
                <c:pt idx="41">
                  <c:v>158.27000000000001</c:v>
                </c:pt>
                <c:pt idx="42">
                  <c:v>152.83000000000001</c:v>
                </c:pt>
                <c:pt idx="43">
                  <c:v>147.68</c:v>
                </c:pt>
                <c:pt idx="44">
                  <c:v>142.38999999999999</c:v>
                </c:pt>
                <c:pt idx="45">
                  <c:v>137.38</c:v>
                </c:pt>
                <c:pt idx="46">
                  <c:v>132.68</c:v>
                </c:pt>
                <c:pt idx="47">
                  <c:v>128.12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54-4E11-8212-FDAFAD652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505936"/>
        <c:axId val="404503976"/>
      </c:scatterChart>
      <c:valAx>
        <c:axId val="40450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4503976"/>
        <c:crosses val="autoZero"/>
        <c:crossBetween val="midCat"/>
      </c:valAx>
      <c:valAx>
        <c:axId val="40450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4505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11 vp </a:t>
            </a:r>
            <a:r>
              <a:rPr lang="en-US"/>
              <a:t>Savinja - Medlog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Sim07_ctrl_val!$T$4:$T$51</c:f>
              <c:numCache>
                <c:formatCode>General</c:formatCode>
                <c:ptCount val="48"/>
                <c:pt idx="0">
                  <c:v>9.7140000000000004</c:v>
                </c:pt>
                <c:pt idx="1">
                  <c:v>9.3059999999999992</c:v>
                </c:pt>
                <c:pt idx="2">
                  <c:v>9.3059999999999992</c:v>
                </c:pt>
                <c:pt idx="3">
                  <c:v>9.3059999999999992</c:v>
                </c:pt>
                <c:pt idx="4">
                  <c:v>8.9090000000000007</c:v>
                </c:pt>
                <c:pt idx="5">
                  <c:v>8.9090000000000007</c:v>
                </c:pt>
                <c:pt idx="6">
                  <c:v>8.5220000000000002</c:v>
                </c:pt>
                <c:pt idx="7">
                  <c:v>8.9090000000000007</c:v>
                </c:pt>
                <c:pt idx="8">
                  <c:v>8.9090000000000007</c:v>
                </c:pt>
                <c:pt idx="9">
                  <c:v>8.9090000000000007</c:v>
                </c:pt>
                <c:pt idx="10">
                  <c:v>8.9090000000000007</c:v>
                </c:pt>
                <c:pt idx="11">
                  <c:v>10.132999999999999</c:v>
                </c:pt>
                <c:pt idx="12">
                  <c:v>12.391999999999999</c:v>
                </c:pt>
                <c:pt idx="13">
                  <c:v>16.032</c:v>
                </c:pt>
                <c:pt idx="14">
                  <c:v>43.37</c:v>
                </c:pt>
                <c:pt idx="15">
                  <c:v>130.14099999999999</c:v>
                </c:pt>
                <c:pt idx="16">
                  <c:v>256.57299999999998</c:v>
                </c:pt>
                <c:pt idx="17">
                  <c:v>377.61500000000001</c:v>
                </c:pt>
                <c:pt idx="18">
                  <c:v>501.20699999999999</c:v>
                </c:pt>
                <c:pt idx="19">
                  <c:v>603.827</c:v>
                </c:pt>
                <c:pt idx="20">
                  <c:v>701.61800000000005</c:v>
                </c:pt>
                <c:pt idx="21">
                  <c:v>767.08299999999997</c:v>
                </c:pt>
                <c:pt idx="22">
                  <c:v>873.61599999999999</c:v>
                </c:pt>
                <c:pt idx="23">
                  <c:v>886.73400000000004</c:v>
                </c:pt>
                <c:pt idx="24">
                  <c:v>895.51800000000003</c:v>
                </c:pt>
                <c:pt idx="25">
                  <c:v>838.98</c:v>
                </c:pt>
                <c:pt idx="26">
                  <c:v>787.98400000000004</c:v>
                </c:pt>
                <c:pt idx="27">
                  <c:v>709.68100000000004</c:v>
                </c:pt>
                <c:pt idx="28">
                  <c:v>622.93299999999999</c:v>
                </c:pt>
                <c:pt idx="29">
                  <c:v>547.91499999999996</c:v>
                </c:pt>
                <c:pt idx="30">
                  <c:v>487.17</c:v>
                </c:pt>
                <c:pt idx="31">
                  <c:v>435.971</c:v>
                </c:pt>
                <c:pt idx="32">
                  <c:v>396.68599999999998</c:v>
                </c:pt>
                <c:pt idx="33">
                  <c:v>355.85599999999999</c:v>
                </c:pt>
                <c:pt idx="34">
                  <c:v>328.66699999999997</c:v>
                </c:pt>
                <c:pt idx="35">
                  <c:v>302.38</c:v>
                </c:pt>
                <c:pt idx="36">
                  <c:v>282.90499999999997</c:v>
                </c:pt>
                <c:pt idx="37">
                  <c:v>261.76400000000001</c:v>
                </c:pt>
                <c:pt idx="38">
                  <c:v>248.85900000000001</c:v>
                </c:pt>
                <c:pt idx="39">
                  <c:v>233.69499999999999</c:v>
                </c:pt>
                <c:pt idx="40">
                  <c:v>216.452</c:v>
                </c:pt>
                <c:pt idx="41">
                  <c:v>202.065</c:v>
                </c:pt>
                <c:pt idx="42">
                  <c:v>192.679</c:v>
                </c:pt>
                <c:pt idx="43">
                  <c:v>181.179</c:v>
                </c:pt>
                <c:pt idx="44">
                  <c:v>169.94300000000001</c:v>
                </c:pt>
                <c:pt idx="45">
                  <c:v>162.922</c:v>
                </c:pt>
                <c:pt idx="46">
                  <c:v>154.738</c:v>
                </c:pt>
                <c:pt idx="47">
                  <c:v>146.85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C1-4851-92F7-3D2DD7C2CB6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Sim07_ctrl_val!$U$4:$U$51</c:f>
              <c:numCache>
                <c:formatCode>#,##0.00</c:formatCode>
                <c:ptCount val="48"/>
                <c:pt idx="0">
                  <c:v>14.43</c:v>
                </c:pt>
                <c:pt idx="1">
                  <c:v>14.43</c:v>
                </c:pt>
                <c:pt idx="2">
                  <c:v>14.43</c:v>
                </c:pt>
                <c:pt idx="3">
                  <c:v>14.43</c:v>
                </c:pt>
                <c:pt idx="4">
                  <c:v>14.14</c:v>
                </c:pt>
                <c:pt idx="5">
                  <c:v>14.14</c:v>
                </c:pt>
                <c:pt idx="6">
                  <c:v>14.14</c:v>
                </c:pt>
                <c:pt idx="7">
                  <c:v>14.14</c:v>
                </c:pt>
                <c:pt idx="8">
                  <c:v>14.14</c:v>
                </c:pt>
                <c:pt idx="9">
                  <c:v>14.43</c:v>
                </c:pt>
                <c:pt idx="10">
                  <c:v>17.02</c:v>
                </c:pt>
                <c:pt idx="11">
                  <c:v>24.81</c:v>
                </c:pt>
                <c:pt idx="12">
                  <c:v>39.82</c:v>
                </c:pt>
                <c:pt idx="13">
                  <c:v>66.650000000000006</c:v>
                </c:pt>
                <c:pt idx="14">
                  <c:v>108.19</c:v>
                </c:pt>
                <c:pt idx="15">
                  <c:v>169.36</c:v>
                </c:pt>
                <c:pt idx="16">
                  <c:v>249.28</c:v>
                </c:pt>
                <c:pt idx="17">
                  <c:v>347.08</c:v>
                </c:pt>
                <c:pt idx="18">
                  <c:v>463.07</c:v>
                </c:pt>
                <c:pt idx="19">
                  <c:v>597.52</c:v>
                </c:pt>
                <c:pt idx="20">
                  <c:v>727.64</c:v>
                </c:pt>
                <c:pt idx="21">
                  <c:v>821.69</c:v>
                </c:pt>
                <c:pt idx="22">
                  <c:v>872.47</c:v>
                </c:pt>
                <c:pt idx="23">
                  <c:v>883.72</c:v>
                </c:pt>
                <c:pt idx="24">
                  <c:v>869.59</c:v>
                </c:pt>
                <c:pt idx="25">
                  <c:v>836.98</c:v>
                </c:pt>
                <c:pt idx="26">
                  <c:v>785.05</c:v>
                </c:pt>
                <c:pt idx="27">
                  <c:v>718.98</c:v>
                </c:pt>
                <c:pt idx="28">
                  <c:v>649.16</c:v>
                </c:pt>
                <c:pt idx="29">
                  <c:v>581.94000000000005</c:v>
                </c:pt>
                <c:pt idx="30">
                  <c:v>520.77</c:v>
                </c:pt>
                <c:pt idx="31">
                  <c:v>467.68</c:v>
                </c:pt>
                <c:pt idx="32">
                  <c:v>423.54</c:v>
                </c:pt>
                <c:pt idx="33">
                  <c:v>387.76</c:v>
                </c:pt>
                <c:pt idx="34">
                  <c:v>359.78</c:v>
                </c:pt>
                <c:pt idx="35">
                  <c:v>337.85</c:v>
                </c:pt>
                <c:pt idx="36">
                  <c:v>319.67</c:v>
                </c:pt>
                <c:pt idx="37">
                  <c:v>304.10000000000002</c:v>
                </c:pt>
                <c:pt idx="38">
                  <c:v>289.67</c:v>
                </c:pt>
                <c:pt idx="39">
                  <c:v>276.39999999999998</c:v>
                </c:pt>
                <c:pt idx="40">
                  <c:v>263.99</c:v>
                </c:pt>
                <c:pt idx="41">
                  <c:v>252.45</c:v>
                </c:pt>
                <c:pt idx="42">
                  <c:v>241.49</c:v>
                </c:pt>
                <c:pt idx="43">
                  <c:v>231.1</c:v>
                </c:pt>
                <c:pt idx="44">
                  <c:v>221</c:v>
                </c:pt>
                <c:pt idx="45">
                  <c:v>211.19</c:v>
                </c:pt>
                <c:pt idx="46">
                  <c:v>201.96</c:v>
                </c:pt>
                <c:pt idx="47">
                  <c:v>193.02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C1-4851-92F7-3D2DD7C2C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507112"/>
        <c:axId val="404507896"/>
      </c:scatterChart>
      <c:valAx>
        <c:axId val="40450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4507896"/>
        <c:crosses val="autoZero"/>
        <c:crossBetween val="midCat"/>
      </c:valAx>
      <c:valAx>
        <c:axId val="40450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4507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0" i="0" baseline="0">
                <a:effectLst/>
              </a:rPr>
              <a:t>4 vp Dreta - Kraše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Sim07_ctrl_val!$J$4:$J$51</c:f>
              <c:numCache>
                <c:formatCode>#,##0.00</c:formatCode>
                <c:ptCount val="48"/>
                <c:pt idx="0">
                  <c:v>0.97</c:v>
                </c:pt>
                <c:pt idx="1">
                  <c:v>0.97</c:v>
                </c:pt>
                <c:pt idx="2">
                  <c:v>0.97</c:v>
                </c:pt>
                <c:pt idx="3">
                  <c:v>0.97</c:v>
                </c:pt>
                <c:pt idx="4">
                  <c:v>0.97</c:v>
                </c:pt>
                <c:pt idx="5">
                  <c:v>0.97</c:v>
                </c:pt>
                <c:pt idx="6">
                  <c:v>0.97</c:v>
                </c:pt>
                <c:pt idx="7">
                  <c:v>0.97</c:v>
                </c:pt>
                <c:pt idx="8">
                  <c:v>0.97</c:v>
                </c:pt>
                <c:pt idx="9">
                  <c:v>1.04</c:v>
                </c:pt>
                <c:pt idx="10">
                  <c:v>1.8089999999999999</c:v>
                </c:pt>
                <c:pt idx="11">
                  <c:v>7.6829999999999998</c:v>
                </c:pt>
                <c:pt idx="12">
                  <c:v>39.055999999999997</c:v>
                </c:pt>
                <c:pt idx="13">
                  <c:v>53.279000000000003</c:v>
                </c:pt>
                <c:pt idx="14">
                  <c:v>70.923000000000002</c:v>
                </c:pt>
                <c:pt idx="15">
                  <c:v>88.421999999999997</c:v>
                </c:pt>
                <c:pt idx="16">
                  <c:v>130.90799999999999</c:v>
                </c:pt>
                <c:pt idx="17">
                  <c:v>179.197</c:v>
                </c:pt>
                <c:pt idx="18">
                  <c:v>214.97</c:v>
                </c:pt>
                <c:pt idx="19">
                  <c:v>217.29900000000001</c:v>
                </c:pt>
                <c:pt idx="20">
                  <c:v>196.73</c:v>
                </c:pt>
                <c:pt idx="21">
                  <c:v>180.27199999999999</c:v>
                </c:pt>
                <c:pt idx="22">
                  <c:v>168.601</c:v>
                </c:pt>
                <c:pt idx="23">
                  <c:v>144.31800000000001</c:v>
                </c:pt>
                <c:pt idx="24">
                  <c:v>121.672</c:v>
                </c:pt>
                <c:pt idx="25">
                  <c:v>104.06699999999999</c:v>
                </c:pt>
                <c:pt idx="26">
                  <c:v>86.835999999999999</c:v>
                </c:pt>
                <c:pt idx="27">
                  <c:v>76.828000000000003</c:v>
                </c:pt>
                <c:pt idx="28">
                  <c:v>69.480999999999995</c:v>
                </c:pt>
                <c:pt idx="29">
                  <c:v>62.487000000000002</c:v>
                </c:pt>
                <c:pt idx="30">
                  <c:v>56.488999999999997</c:v>
                </c:pt>
                <c:pt idx="31">
                  <c:v>51.393000000000001</c:v>
                </c:pt>
                <c:pt idx="32">
                  <c:v>47.716000000000001</c:v>
                </c:pt>
                <c:pt idx="33">
                  <c:v>44.744</c:v>
                </c:pt>
                <c:pt idx="34">
                  <c:v>41.290999999999997</c:v>
                </c:pt>
                <c:pt idx="35">
                  <c:v>38.506</c:v>
                </c:pt>
                <c:pt idx="36">
                  <c:v>36.338000000000001</c:v>
                </c:pt>
                <c:pt idx="37">
                  <c:v>34.747999999999998</c:v>
                </c:pt>
                <c:pt idx="38">
                  <c:v>32.673999999999999</c:v>
                </c:pt>
                <c:pt idx="39">
                  <c:v>31.152999999999999</c:v>
                </c:pt>
                <c:pt idx="40">
                  <c:v>29.172000000000001</c:v>
                </c:pt>
                <c:pt idx="41">
                  <c:v>27.725000000000001</c:v>
                </c:pt>
                <c:pt idx="42">
                  <c:v>25.815000000000001</c:v>
                </c:pt>
                <c:pt idx="43">
                  <c:v>24.413</c:v>
                </c:pt>
                <c:pt idx="44">
                  <c:v>23.039000000000001</c:v>
                </c:pt>
                <c:pt idx="45">
                  <c:v>22.138000000000002</c:v>
                </c:pt>
                <c:pt idx="46">
                  <c:v>21.248999999999999</c:v>
                </c:pt>
                <c:pt idx="47">
                  <c:v>19.937999999999999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28-4572-AC36-ECA97B76D848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Sim07_ctrl_val!$A$4:$A$51</c:f>
              <c:numCache>
                <c:formatCode>m/d/yyyy\ h:mm</c:formatCode>
                <c:ptCount val="48"/>
                <c:pt idx="0">
                  <c:v>39343</c:v>
                </c:pt>
                <c:pt idx="1">
                  <c:v>39343.041666666664</c:v>
                </c:pt>
                <c:pt idx="2">
                  <c:v>39343.083333333336</c:v>
                </c:pt>
                <c:pt idx="3">
                  <c:v>39343.125</c:v>
                </c:pt>
                <c:pt idx="4">
                  <c:v>39343.166666666664</c:v>
                </c:pt>
                <c:pt idx="5">
                  <c:v>39343.208333333336</c:v>
                </c:pt>
                <c:pt idx="6">
                  <c:v>39343.25</c:v>
                </c:pt>
                <c:pt idx="7">
                  <c:v>39343.291666666664</c:v>
                </c:pt>
                <c:pt idx="8">
                  <c:v>39343.333333333336</c:v>
                </c:pt>
                <c:pt idx="9">
                  <c:v>39343.375</c:v>
                </c:pt>
                <c:pt idx="10">
                  <c:v>39343.416666666664</c:v>
                </c:pt>
                <c:pt idx="11">
                  <c:v>39343.458333333336</c:v>
                </c:pt>
                <c:pt idx="12">
                  <c:v>39343.5</c:v>
                </c:pt>
                <c:pt idx="13">
                  <c:v>39343.541666666664</c:v>
                </c:pt>
                <c:pt idx="14">
                  <c:v>39343.583333333336</c:v>
                </c:pt>
                <c:pt idx="15">
                  <c:v>39343.625</c:v>
                </c:pt>
                <c:pt idx="16">
                  <c:v>39343.666666666664</c:v>
                </c:pt>
                <c:pt idx="17">
                  <c:v>39343.708333333336</c:v>
                </c:pt>
                <c:pt idx="18">
                  <c:v>39343.75</c:v>
                </c:pt>
                <c:pt idx="19">
                  <c:v>39343.791666666664</c:v>
                </c:pt>
                <c:pt idx="20">
                  <c:v>39343.833333333336</c:v>
                </c:pt>
                <c:pt idx="21">
                  <c:v>39343.875</c:v>
                </c:pt>
                <c:pt idx="22">
                  <c:v>39343.916666666664</c:v>
                </c:pt>
                <c:pt idx="23">
                  <c:v>39343.958333333336</c:v>
                </c:pt>
                <c:pt idx="24">
                  <c:v>39344</c:v>
                </c:pt>
                <c:pt idx="25">
                  <c:v>39344.041666666664</c:v>
                </c:pt>
                <c:pt idx="26">
                  <c:v>39344.083333333336</c:v>
                </c:pt>
                <c:pt idx="27">
                  <c:v>39344.125</c:v>
                </c:pt>
                <c:pt idx="28">
                  <c:v>39344.166666666664</c:v>
                </c:pt>
                <c:pt idx="29">
                  <c:v>39344.208333333336</c:v>
                </c:pt>
                <c:pt idx="30">
                  <c:v>39344.25</c:v>
                </c:pt>
                <c:pt idx="31">
                  <c:v>39344.291666666664</c:v>
                </c:pt>
                <c:pt idx="32">
                  <c:v>39344.333333333336</c:v>
                </c:pt>
                <c:pt idx="33">
                  <c:v>39344.375</c:v>
                </c:pt>
                <c:pt idx="34">
                  <c:v>39344.416666666664</c:v>
                </c:pt>
                <c:pt idx="35">
                  <c:v>39344.458333333336</c:v>
                </c:pt>
                <c:pt idx="36">
                  <c:v>39344.5</c:v>
                </c:pt>
                <c:pt idx="37">
                  <c:v>39344.541666666664</c:v>
                </c:pt>
                <c:pt idx="38">
                  <c:v>39344.583333333336</c:v>
                </c:pt>
                <c:pt idx="39">
                  <c:v>39344.625</c:v>
                </c:pt>
                <c:pt idx="40">
                  <c:v>39344.666666666664</c:v>
                </c:pt>
                <c:pt idx="41">
                  <c:v>39344.708333333336</c:v>
                </c:pt>
                <c:pt idx="42">
                  <c:v>39344.75</c:v>
                </c:pt>
                <c:pt idx="43">
                  <c:v>39344.791666666664</c:v>
                </c:pt>
                <c:pt idx="44">
                  <c:v>39344.833333333336</c:v>
                </c:pt>
                <c:pt idx="45">
                  <c:v>39344.875</c:v>
                </c:pt>
                <c:pt idx="46">
                  <c:v>39344.916666666664</c:v>
                </c:pt>
                <c:pt idx="47">
                  <c:v>39344.958333333336</c:v>
                </c:pt>
              </c:numCache>
            </c:numRef>
          </c:xVal>
          <c:yVal>
            <c:numRef>
              <c:f>Sim07_ctrl_val!$K$4:$K$51</c:f>
              <c:numCache>
                <c:formatCode>#,##0.00</c:formatCode>
                <c:ptCount val="48"/>
                <c:pt idx="0">
                  <c:v>0.62</c:v>
                </c:pt>
                <c:pt idx="1">
                  <c:v>0.62</c:v>
                </c:pt>
                <c:pt idx="2">
                  <c:v>0.59</c:v>
                </c:pt>
                <c:pt idx="3">
                  <c:v>0.56000000000000005</c:v>
                </c:pt>
                <c:pt idx="4">
                  <c:v>0.56000000000000005</c:v>
                </c:pt>
                <c:pt idx="5">
                  <c:v>0.53</c:v>
                </c:pt>
                <c:pt idx="6">
                  <c:v>0.7</c:v>
                </c:pt>
                <c:pt idx="7">
                  <c:v>0.87</c:v>
                </c:pt>
                <c:pt idx="8">
                  <c:v>0.92</c:v>
                </c:pt>
                <c:pt idx="9">
                  <c:v>1.96</c:v>
                </c:pt>
                <c:pt idx="10">
                  <c:v>11.85</c:v>
                </c:pt>
                <c:pt idx="11">
                  <c:v>25.12</c:v>
                </c:pt>
                <c:pt idx="12">
                  <c:v>37.06</c:v>
                </c:pt>
                <c:pt idx="13">
                  <c:v>48.15</c:v>
                </c:pt>
                <c:pt idx="14">
                  <c:v>78.680000000000007</c:v>
                </c:pt>
                <c:pt idx="15">
                  <c:v>101.73</c:v>
                </c:pt>
                <c:pt idx="16">
                  <c:v>119.07</c:v>
                </c:pt>
                <c:pt idx="17">
                  <c:v>170.91</c:v>
                </c:pt>
                <c:pt idx="18">
                  <c:v>221.3</c:v>
                </c:pt>
                <c:pt idx="19">
                  <c:v>215.48</c:v>
                </c:pt>
                <c:pt idx="20">
                  <c:v>197.02</c:v>
                </c:pt>
                <c:pt idx="21">
                  <c:v>187.69</c:v>
                </c:pt>
                <c:pt idx="22">
                  <c:v>176.1</c:v>
                </c:pt>
                <c:pt idx="23">
                  <c:v>153.13</c:v>
                </c:pt>
                <c:pt idx="24">
                  <c:v>126.63</c:v>
                </c:pt>
                <c:pt idx="25">
                  <c:v>103.72</c:v>
                </c:pt>
                <c:pt idx="26">
                  <c:v>85.29</c:v>
                </c:pt>
                <c:pt idx="27">
                  <c:v>71.37</c:v>
                </c:pt>
                <c:pt idx="28">
                  <c:v>60.61</c:v>
                </c:pt>
                <c:pt idx="29">
                  <c:v>52.41</c:v>
                </c:pt>
                <c:pt idx="30">
                  <c:v>46.8</c:v>
                </c:pt>
                <c:pt idx="31">
                  <c:v>43.53</c:v>
                </c:pt>
                <c:pt idx="32">
                  <c:v>41.73</c:v>
                </c:pt>
                <c:pt idx="33">
                  <c:v>40.47</c:v>
                </c:pt>
                <c:pt idx="34">
                  <c:v>39.270000000000003</c:v>
                </c:pt>
                <c:pt idx="35">
                  <c:v>38.119999999999997</c:v>
                </c:pt>
                <c:pt idx="36">
                  <c:v>37.03</c:v>
                </c:pt>
                <c:pt idx="37">
                  <c:v>35.94</c:v>
                </c:pt>
                <c:pt idx="38">
                  <c:v>34.869999999999997</c:v>
                </c:pt>
                <c:pt idx="39">
                  <c:v>33.86</c:v>
                </c:pt>
                <c:pt idx="40">
                  <c:v>32.86</c:v>
                </c:pt>
                <c:pt idx="41">
                  <c:v>31.9</c:v>
                </c:pt>
                <c:pt idx="42">
                  <c:v>30.98</c:v>
                </c:pt>
                <c:pt idx="43">
                  <c:v>30.05</c:v>
                </c:pt>
                <c:pt idx="44">
                  <c:v>29.19</c:v>
                </c:pt>
                <c:pt idx="45">
                  <c:v>28.32</c:v>
                </c:pt>
                <c:pt idx="46">
                  <c:v>27.51</c:v>
                </c:pt>
                <c:pt idx="47">
                  <c:v>26.69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28-4572-AC36-ECA97B76D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727328"/>
        <c:axId val="405727720"/>
      </c:scatterChart>
      <c:valAx>
        <c:axId val="40572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5727720"/>
        <c:crosses val="autoZero"/>
        <c:crossBetween val="midCat"/>
      </c:valAx>
      <c:valAx>
        <c:axId val="40572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5727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Savinja-Laško 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Q1990_NS_Control!$A$632:$A$967</c:f>
              <c:numCache>
                <c:formatCode>dd\.mm\.yyyy\ hh:mm:ss</c:formatCode>
                <c:ptCount val="336"/>
                <c:pt idx="0">
                  <c:v>33173</c:v>
                </c:pt>
                <c:pt idx="1">
                  <c:v>33173.041666666657</c:v>
                </c:pt>
                <c:pt idx="2">
                  <c:v>33173.083333333343</c:v>
                </c:pt>
                <c:pt idx="3">
                  <c:v>33173.125</c:v>
                </c:pt>
                <c:pt idx="4">
                  <c:v>33173.166666666657</c:v>
                </c:pt>
                <c:pt idx="5">
                  <c:v>33173.208333333343</c:v>
                </c:pt>
                <c:pt idx="6">
                  <c:v>33173.25</c:v>
                </c:pt>
                <c:pt idx="7">
                  <c:v>33173.291666666657</c:v>
                </c:pt>
                <c:pt idx="8">
                  <c:v>33173.333333333343</c:v>
                </c:pt>
                <c:pt idx="9">
                  <c:v>33173.375</c:v>
                </c:pt>
                <c:pt idx="10">
                  <c:v>33173.416666666657</c:v>
                </c:pt>
                <c:pt idx="11">
                  <c:v>33173.458333333343</c:v>
                </c:pt>
                <c:pt idx="12">
                  <c:v>33173.5</c:v>
                </c:pt>
                <c:pt idx="13">
                  <c:v>33173.541666666657</c:v>
                </c:pt>
                <c:pt idx="14">
                  <c:v>33173.583333333343</c:v>
                </c:pt>
                <c:pt idx="15">
                  <c:v>33173.625</c:v>
                </c:pt>
                <c:pt idx="16">
                  <c:v>33173.666666666657</c:v>
                </c:pt>
                <c:pt idx="17">
                  <c:v>33173.708333333343</c:v>
                </c:pt>
                <c:pt idx="18">
                  <c:v>33173.75</c:v>
                </c:pt>
                <c:pt idx="19">
                  <c:v>33173.791666666657</c:v>
                </c:pt>
                <c:pt idx="20">
                  <c:v>33173.833333333343</c:v>
                </c:pt>
                <c:pt idx="21">
                  <c:v>33173.875</c:v>
                </c:pt>
                <c:pt idx="22">
                  <c:v>33173.916666666657</c:v>
                </c:pt>
                <c:pt idx="23">
                  <c:v>33173.958333333343</c:v>
                </c:pt>
                <c:pt idx="24">
                  <c:v>33174</c:v>
                </c:pt>
                <c:pt idx="25">
                  <c:v>33174.041666666657</c:v>
                </c:pt>
                <c:pt idx="26">
                  <c:v>33174.083333333343</c:v>
                </c:pt>
                <c:pt idx="27">
                  <c:v>33174.125</c:v>
                </c:pt>
                <c:pt idx="28">
                  <c:v>33174.166666666657</c:v>
                </c:pt>
                <c:pt idx="29">
                  <c:v>33174.208333333343</c:v>
                </c:pt>
                <c:pt idx="30">
                  <c:v>33174.25</c:v>
                </c:pt>
                <c:pt idx="31">
                  <c:v>33174.291666666657</c:v>
                </c:pt>
                <c:pt idx="32">
                  <c:v>33174.333333333343</c:v>
                </c:pt>
                <c:pt idx="33">
                  <c:v>33174.375</c:v>
                </c:pt>
                <c:pt idx="34">
                  <c:v>33174.416666666657</c:v>
                </c:pt>
                <c:pt idx="35">
                  <c:v>33174.458333333343</c:v>
                </c:pt>
                <c:pt idx="36">
                  <c:v>33174.5</c:v>
                </c:pt>
                <c:pt idx="37">
                  <c:v>33174.541666666657</c:v>
                </c:pt>
                <c:pt idx="38">
                  <c:v>33174.583333333343</c:v>
                </c:pt>
                <c:pt idx="39">
                  <c:v>33174.625</c:v>
                </c:pt>
                <c:pt idx="40">
                  <c:v>33174.666666666657</c:v>
                </c:pt>
                <c:pt idx="41">
                  <c:v>33174.708333333343</c:v>
                </c:pt>
                <c:pt idx="42">
                  <c:v>33174.75</c:v>
                </c:pt>
                <c:pt idx="43">
                  <c:v>33174.791666666657</c:v>
                </c:pt>
                <c:pt idx="44">
                  <c:v>33174.833333333343</c:v>
                </c:pt>
                <c:pt idx="45">
                  <c:v>33174.875</c:v>
                </c:pt>
                <c:pt idx="46">
                  <c:v>33174.916666666657</c:v>
                </c:pt>
                <c:pt idx="47">
                  <c:v>33174.958333333343</c:v>
                </c:pt>
                <c:pt idx="48">
                  <c:v>33175</c:v>
                </c:pt>
                <c:pt idx="49">
                  <c:v>33175.041666666657</c:v>
                </c:pt>
                <c:pt idx="50">
                  <c:v>33175.083333333343</c:v>
                </c:pt>
                <c:pt idx="51">
                  <c:v>33175.125</c:v>
                </c:pt>
                <c:pt idx="52">
                  <c:v>33175.166666666657</c:v>
                </c:pt>
                <c:pt idx="53">
                  <c:v>33175.208333333343</c:v>
                </c:pt>
                <c:pt idx="54">
                  <c:v>33175.25</c:v>
                </c:pt>
                <c:pt idx="55">
                  <c:v>33175.291666666657</c:v>
                </c:pt>
                <c:pt idx="56">
                  <c:v>33175.333333333343</c:v>
                </c:pt>
                <c:pt idx="57">
                  <c:v>33175.375</c:v>
                </c:pt>
                <c:pt idx="58">
                  <c:v>33175.416666666657</c:v>
                </c:pt>
                <c:pt idx="59">
                  <c:v>33175.458333333343</c:v>
                </c:pt>
                <c:pt idx="60">
                  <c:v>33175.5</c:v>
                </c:pt>
                <c:pt idx="61">
                  <c:v>33175.541666666657</c:v>
                </c:pt>
                <c:pt idx="62">
                  <c:v>33175.583333333343</c:v>
                </c:pt>
                <c:pt idx="63">
                  <c:v>33175.625</c:v>
                </c:pt>
                <c:pt idx="64">
                  <c:v>33175.666666666657</c:v>
                </c:pt>
                <c:pt idx="65">
                  <c:v>33175.708333333343</c:v>
                </c:pt>
                <c:pt idx="66">
                  <c:v>33175.75</c:v>
                </c:pt>
                <c:pt idx="67">
                  <c:v>33175.791666666657</c:v>
                </c:pt>
                <c:pt idx="68">
                  <c:v>33175.833333333343</c:v>
                </c:pt>
                <c:pt idx="69">
                  <c:v>33175.875</c:v>
                </c:pt>
                <c:pt idx="70">
                  <c:v>33175.916666666657</c:v>
                </c:pt>
                <c:pt idx="71">
                  <c:v>33175.958333333343</c:v>
                </c:pt>
                <c:pt idx="72">
                  <c:v>33176</c:v>
                </c:pt>
                <c:pt idx="73">
                  <c:v>33176.041666666657</c:v>
                </c:pt>
                <c:pt idx="74">
                  <c:v>33176.083333333343</c:v>
                </c:pt>
                <c:pt idx="75">
                  <c:v>33176.125</c:v>
                </c:pt>
                <c:pt idx="76">
                  <c:v>33176.166666666657</c:v>
                </c:pt>
                <c:pt idx="77">
                  <c:v>33176.208333333343</c:v>
                </c:pt>
                <c:pt idx="78">
                  <c:v>33176.25</c:v>
                </c:pt>
                <c:pt idx="79">
                  <c:v>33176.291666666657</c:v>
                </c:pt>
                <c:pt idx="80">
                  <c:v>33176.333333333343</c:v>
                </c:pt>
                <c:pt idx="81">
                  <c:v>33176.375</c:v>
                </c:pt>
                <c:pt idx="82">
                  <c:v>33176.416666666657</c:v>
                </c:pt>
                <c:pt idx="83">
                  <c:v>33176.458333333343</c:v>
                </c:pt>
                <c:pt idx="84">
                  <c:v>33176.5</c:v>
                </c:pt>
                <c:pt idx="85">
                  <c:v>33176.541666666657</c:v>
                </c:pt>
                <c:pt idx="86">
                  <c:v>33176.583333333343</c:v>
                </c:pt>
                <c:pt idx="87">
                  <c:v>33176.625</c:v>
                </c:pt>
                <c:pt idx="88">
                  <c:v>33176.666666666657</c:v>
                </c:pt>
                <c:pt idx="89">
                  <c:v>33176.708333333343</c:v>
                </c:pt>
                <c:pt idx="90">
                  <c:v>33176.75</c:v>
                </c:pt>
                <c:pt idx="91">
                  <c:v>33176.791666666657</c:v>
                </c:pt>
                <c:pt idx="92">
                  <c:v>33176.833333333343</c:v>
                </c:pt>
                <c:pt idx="93">
                  <c:v>33176.875</c:v>
                </c:pt>
                <c:pt idx="94">
                  <c:v>33176.916666666657</c:v>
                </c:pt>
                <c:pt idx="95">
                  <c:v>33176.958333333343</c:v>
                </c:pt>
                <c:pt idx="96">
                  <c:v>33177</c:v>
                </c:pt>
                <c:pt idx="97">
                  <c:v>33177.041666666657</c:v>
                </c:pt>
                <c:pt idx="98">
                  <c:v>33177.083333333343</c:v>
                </c:pt>
                <c:pt idx="99">
                  <c:v>33177.125</c:v>
                </c:pt>
                <c:pt idx="100">
                  <c:v>33177.166666666657</c:v>
                </c:pt>
                <c:pt idx="101">
                  <c:v>33177.208333333343</c:v>
                </c:pt>
                <c:pt idx="102">
                  <c:v>33177.25</c:v>
                </c:pt>
                <c:pt idx="103">
                  <c:v>33177.291666666657</c:v>
                </c:pt>
                <c:pt idx="104">
                  <c:v>33177.333333333343</c:v>
                </c:pt>
                <c:pt idx="105">
                  <c:v>33177.375</c:v>
                </c:pt>
                <c:pt idx="106">
                  <c:v>33177.416666666657</c:v>
                </c:pt>
                <c:pt idx="107">
                  <c:v>33177.458333333343</c:v>
                </c:pt>
                <c:pt idx="108">
                  <c:v>33177.5</c:v>
                </c:pt>
                <c:pt idx="109">
                  <c:v>33177.541666666657</c:v>
                </c:pt>
                <c:pt idx="110">
                  <c:v>33177.583333333343</c:v>
                </c:pt>
                <c:pt idx="111">
                  <c:v>33177.625</c:v>
                </c:pt>
                <c:pt idx="112">
                  <c:v>33177.666666666657</c:v>
                </c:pt>
                <c:pt idx="113">
                  <c:v>33177.708333333343</c:v>
                </c:pt>
                <c:pt idx="114">
                  <c:v>33177.75</c:v>
                </c:pt>
                <c:pt idx="115">
                  <c:v>33177.791666666657</c:v>
                </c:pt>
                <c:pt idx="116">
                  <c:v>33177.833333333343</c:v>
                </c:pt>
                <c:pt idx="117">
                  <c:v>33177.875</c:v>
                </c:pt>
                <c:pt idx="118">
                  <c:v>33177.916666666657</c:v>
                </c:pt>
                <c:pt idx="119">
                  <c:v>33177.958333333343</c:v>
                </c:pt>
                <c:pt idx="120">
                  <c:v>33178</c:v>
                </c:pt>
                <c:pt idx="121">
                  <c:v>33178.041666666657</c:v>
                </c:pt>
                <c:pt idx="122">
                  <c:v>33178.083333333343</c:v>
                </c:pt>
                <c:pt idx="123">
                  <c:v>33178.125</c:v>
                </c:pt>
                <c:pt idx="124">
                  <c:v>33178.166666666657</c:v>
                </c:pt>
                <c:pt idx="125">
                  <c:v>33178.208333333343</c:v>
                </c:pt>
                <c:pt idx="126">
                  <c:v>33178.25</c:v>
                </c:pt>
                <c:pt idx="127">
                  <c:v>33178.291666666657</c:v>
                </c:pt>
                <c:pt idx="128">
                  <c:v>33178.333333333343</c:v>
                </c:pt>
                <c:pt idx="129">
                  <c:v>33178.375</c:v>
                </c:pt>
                <c:pt idx="130">
                  <c:v>33178.416666666657</c:v>
                </c:pt>
                <c:pt idx="131">
                  <c:v>33178.458333333343</c:v>
                </c:pt>
                <c:pt idx="132">
                  <c:v>33178.5</c:v>
                </c:pt>
                <c:pt idx="133">
                  <c:v>33178.541666666657</c:v>
                </c:pt>
                <c:pt idx="134">
                  <c:v>33178.583333333343</c:v>
                </c:pt>
                <c:pt idx="135">
                  <c:v>33178.625</c:v>
                </c:pt>
                <c:pt idx="136">
                  <c:v>33178.666666666657</c:v>
                </c:pt>
                <c:pt idx="137">
                  <c:v>33178.708333333343</c:v>
                </c:pt>
                <c:pt idx="138">
                  <c:v>33178.75</c:v>
                </c:pt>
                <c:pt idx="139">
                  <c:v>33178.791666666657</c:v>
                </c:pt>
                <c:pt idx="140">
                  <c:v>33178.833333333343</c:v>
                </c:pt>
                <c:pt idx="141">
                  <c:v>33178.875</c:v>
                </c:pt>
                <c:pt idx="142">
                  <c:v>33178.916666666657</c:v>
                </c:pt>
                <c:pt idx="143">
                  <c:v>33178.9375</c:v>
                </c:pt>
                <c:pt idx="144">
                  <c:v>33178.958333333343</c:v>
                </c:pt>
                <c:pt idx="145">
                  <c:v>33179</c:v>
                </c:pt>
                <c:pt idx="146">
                  <c:v>33179.041666666657</c:v>
                </c:pt>
                <c:pt idx="147">
                  <c:v>33179.083333333343</c:v>
                </c:pt>
                <c:pt idx="148">
                  <c:v>33179.125</c:v>
                </c:pt>
                <c:pt idx="149">
                  <c:v>33179.166666666657</c:v>
                </c:pt>
                <c:pt idx="150">
                  <c:v>33179.208333333343</c:v>
                </c:pt>
                <c:pt idx="151">
                  <c:v>33179.25</c:v>
                </c:pt>
                <c:pt idx="152">
                  <c:v>33179.291666666657</c:v>
                </c:pt>
                <c:pt idx="153">
                  <c:v>33179.333333333343</c:v>
                </c:pt>
                <c:pt idx="154">
                  <c:v>33179.375</c:v>
                </c:pt>
                <c:pt idx="155">
                  <c:v>33179.416666666657</c:v>
                </c:pt>
                <c:pt idx="156">
                  <c:v>33179.458333333343</c:v>
                </c:pt>
                <c:pt idx="157">
                  <c:v>33179.5</c:v>
                </c:pt>
                <c:pt idx="158">
                  <c:v>33179.541666666657</c:v>
                </c:pt>
                <c:pt idx="159">
                  <c:v>33179.583333333343</c:v>
                </c:pt>
                <c:pt idx="160">
                  <c:v>33179.625</c:v>
                </c:pt>
                <c:pt idx="161">
                  <c:v>33179.666666666657</c:v>
                </c:pt>
                <c:pt idx="162">
                  <c:v>33179.708333333343</c:v>
                </c:pt>
                <c:pt idx="163">
                  <c:v>33179.75</c:v>
                </c:pt>
                <c:pt idx="164">
                  <c:v>33179.791666666657</c:v>
                </c:pt>
                <c:pt idx="165">
                  <c:v>33179.833333333343</c:v>
                </c:pt>
                <c:pt idx="166">
                  <c:v>33179.875</c:v>
                </c:pt>
                <c:pt idx="167">
                  <c:v>33179.916666666657</c:v>
                </c:pt>
                <c:pt idx="168">
                  <c:v>33179.958333333343</c:v>
                </c:pt>
                <c:pt idx="169">
                  <c:v>33180</c:v>
                </c:pt>
                <c:pt idx="170">
                  <c:v>33180.041666666657</c:v>
                </c:pt>
                <c:pt idx="171">
                  <c:v>33180.083333333343</c:v>
                </c:pt>
                <c:pt idx="172">
                  <c:v>33180.125</c:v>
                </c:pt>
                <c:pt idx="173">
                  <c:v>33180.166666666657</c:v>
                </c:pt>
                <c:pt idx="174">
                  <c:v>33180.208333333343</c:v>
                </c:pt>
                <c:pt idx="175">
                  <c:v>33180.25</c:v>
                </c:pt>
                <c:pt idx="176">
                  <c:v>33180.291666666657</c:v>
                </c:pt>
                <c:pt idx="177">
                  <c:v>33180.333333333343</c:v>
                </c:pt>
                <c:pt idx="178">
                  <c:v>33180.375</c:v>
                </c:pt>
                <c:pt idx="179">
                  <c:v>33180.416666666657</c:v>
                </c:pt>
                <c:pt idx="180">
                  <c:v>33180.458333333343</c:v>
                </c:pt>
                <c:pt idx="181">
                  <c:v>33180.5</c:v>
                </c:pt>
                <c:pt idx="182">
                  <c:v>33180.541666666657</c:v>
                </c:pt>
                <c:pt idx="183">
                  <c:v>33180.583333333343</c:v>
                </c:pt>
                <c:pt idx="184">
                  <c:v>33180.625</c:v>
                </c:pt>
                <c:pt idx="185">
                  <c:v>33180.666666666657</c:v>
                </c:pt>
                <c:pt idx="186">
                  <c:v>33180.708333333343</c:v>
                </c:pt>
                <c:pt idx="187">
                  <c:v>33180.75</c:v>
                </c:pt>
                <c:pt idx="188">
                  <c:v>33180.791666666657</c:v>
                </c:pt>
                <c:pt idx="189">
                  <c:v>33180.833333333343</c:v>
                </c:pt>
                <c:pt idx="190">
                  <c:v>33180.875</c:v>
                </c:pt>
                <c:pt idx="191">
                  <c:v>33180.916666666657</c:v>
                </c:pt>
                <c:pt idx="192">
                  <c:v>33180.958333333343</c:v>
                </c:pt>
                <c:pt idx="193">
                  <c:v>33181</c:v>
                </c:pt>
                <c:pt idx="194">
                  <c:v>33181.041666666657</c:v>
                </c:pt>
                <c:pt idx="195">
                  <c:v>33181.083333333343</c:v>
                </c:pt>
                <c:pt idx="196">
                  <c:v>33181.125</c:v>
                </c:pt>
                <c:pt idx="197">
                  <c:v>33181.166666666657</c:v>
                </c:pt>
                <c:pt idx="198">
                  <c:v>33181.208333333343</c:v>
                </c:pt>
                <c:pt idx="199">
                  <c:v>33181.25</c:v>
                </c:pt>
                <c:pt idx="200">
                  <c:v>33181.291666666657</c:v>
                </c:pt>
                <c:pt idx="201">
                  <c:v>33181.333333333343</c:v>
                </c:pt>
                <c:pt idx="202">
                  <c:v>33181.375</c:v>
                </c:pt>
                <c:pt idx="203">
                  <c:v>33181.416666666657</c:v>
                </c:pt>
                <c:pt idx="204">
                  <c:v>33181.458333333343</c:v>
                </c:pt>
                <c:pt idx="205">
                  <c:v>33181.5</c:v>
                </c:pt>
                <c:pt idx="206">
                  <c:v>33181.541666666657</c:v>
                </c:pt>
                <c:pt idx="207">
                  <c:v>33181.583333333343</c:v>
                </c:pt>
                <c:pt idx="208">
                  <c:v>33181.625</c:v>
                </c:pt>
                <c:pt idx="209">
                  <c:v>33181.666666666657</c:v>
                </c:pt>
                <c:pt idx="210">
                  <c:v>33181.708333333343</c:v>
                </c:pt>
                <c:pt idx="211">
                  <c:v>33181.75</c:v>
                </c:pt>
                <c:pt idx="212">
                  <c:v>33181.791666666657</c:v>
                </c:pt>
                <c:pt idx="213">
                  <c:v>33181.833333333343</c:v>
                </c:pt>
                <c:pt idx="214">
                  <c:v>33181.875</c:v>
                </c:pt>
                <c:pt idx="215">
                  <c:v>33181.916666666657</c:v>
                </c:pt>
                <c:pt idx="216">
                  <c:v>33181.958333333343</c:v>
                </c:pt>
                <c:pt idx="217">
                  <c:v>33182</c:v>
                </c:pt>
                <c:pt idx="218">
                  <c:v>33182.041666666657</c:v>
                </c:pt>
                <c:pt idx="219">
                  <c:v>33182.083333333343</c:v>
                </c:pt>
                <c:pt idx="220">
                  <c:v>33182.125</c:v>
                </c:pt>
                <c:pt idx="221">
                  <c:v>33182.166666666657</c:v>
                </c:pt>
                <c:pt idx="222">
                  <c:v>33182.208333333343</c:v>
                </c:pt>
                <c:pt idx="223">
                  <c:v>33182.25</c:v>
                </c:pt>
                <c:pt idx="224">
                  <c:v>33182.291666666657</c:v>
                </c:pt>
                <c:pt idx="225">
                  <c:v>33182.333333333343</c:v>
                </c:pt>
                <c:pt idx="226">
                  <c:v>33182.375</c:v>
                </c:pt>
                <c:pt idx="227">
                  <c:v>33182.416666666657</c:v>
                </c:pt>
                <c:pt idx="228">
                  <c:v>33182.458333333343</c:v>
                </c:pt>
                <c:pt idx="229">
                  <c:v>33182.5</c:v>
                </c:pt>
                <c:pt idx="230">
                  <c:v>33182.541666666657</c:v>
                </c:pt>
                <c:pt idx="231">
                  <c:v>33182.583333333343</c:v>
                </c:pt>
                <c:pt idx="232">
                  <c:v>33182.625</c:v>
                </c:pt>
                <c:pt idx="233">
                  <c:v>33182.666666666657</c:v>
                </c:pt>
                <c:pt idx="234">
                  <c:v>33182.708333333343</c:v>
                </c:pt>
                <c:pt idx="235">
                  <c:v>33182.75</c:v>
                </c:pt>
                <c:pt idx="236">
                  <c:v>33182.791666666657</c:v>
                </c:pt>
                <c:pt idx="237">
                  <c:v>33182.833333333343</c:v>
                </c:pt>
                <c:pt idx="238">
                  <c:v>33182.875</c:v>
                </c:pt>
                <c:pt idx="239">
                  <c:v>33182.916666666657</c:v>
                </c:pt>
                <c:pt idx="240">
                  <c:v>33182.958333333343</c:v>
                </c:pt>
                <c:pt idx="241">
                  <c:v>33183</c:v>
                </c:pt>
                <c:pt idx="242">
                  <c:v>33183.041666666657</c:v>
                </c:pt>
                <c:pt idx="243">
                  <c:v>33183.083333333343</c:v>
                </c:pt>
                <c:pt idx="244">
                  <c:v>33183.125</c:v>
                </c:pt>
                <c:pt idx="245">
                  <c:v>33183.166666666657</c:v>
                </c:pt>
                <c:pt idx="246">
                  <c:v>33183.208333333343</c:v>
                </c:pt>
                <c:pt idx="247">
                  <c:v>33183.25</c:v>
                </c:pt>
                <c:pt idx="248">
                  <c:v>33183.291666666657</c:v>
                </c:pt>
                <c:pt idx="249">
                  <c:v>33183.333333333343</c:v>
                </c:pt>
                <c:pt idx="250">
                  <c:v>33183.375</c:v>
                </c:pt>
                <c:pt idx="251">
                  <c:v>33183.416666666657</c:v>
                </c:pt>
                <c:pt idx="252">
                  <c:v>33183.458333333343</c:v>
                </c:pt>
                <c:pt idx="253">
                  <c:v>33183.5</c:v>
                </c:pt>
                <c:pt idx="254">
                  <c:v>33183.541666666657</c:v>
                </c:pt>
                <c:pt idx="255">
                  <c:v>33183.583333333343</c:v>
                </c:pt>
                <c:pt idx="256">
                  <c:v>33183.625</c:v>
                </c:pt>
                <c:pt idx="257">
                  <c:v>33183.666666666657</c:v>
                </c:pt>
                <c:pt idx="258">
                  <c:v>33183.708333333343</c:v>
                </c:pt>
                <c:pt idx="259">
                  <c:v>33183.75</c:v>
                </c:pt>
                <c:pt idx="260">
                  <c:v>33183.791666666657</c:v>
                </c:pt>
                <c:pt idx="261">
                  <c:v>33183.833333333343</c:v>
                </c:pt>
                <c:pt idx="262">
                  <c:v>33183.875</c:v>
                </c:pt>
                <c:pt idx="263">
                  <c:v>33183.916666666657</c:v>
                </c:pt>
                <c:pt idx="264">
                  <c:v>33183.958333333343</c:v>
                </c:pt>
                <c:pt idx="265">
                  <c:v>33184</c:v>
                </c:pt>
                <c:pt idx="266">
                  <c:v>33184.041666666657</c:v>
                </c:pt>
                <c:pt idx="267">
                  <c:v>33184.083333333343</c:v>
                </c:pt>
                <c:pt idx="268">
                  <c:v>33184.125</c:v>
                </c:pt>
                <c:pt idx="269">
                  <c:v>33184.166666666657</c:v>
                </c:pt>
                <c:pt idx="270">
                  <c:v>33184.208333333343</c:v>
                </c:pt>
                <c:pt idx="271">
                  <c:v>33184.25</c:v>
                </c:pt>
                <c:pt idx="272">
                  <c:v>33184.291666666657</c:v>
                </c:pt>
                <c:pt idx="273">
                  <c:v>33184.333333333343</c:v>
                </c:pt>
                <c:pt idx="274">
                  <c:v>33184.375</c:v>
                </c:pt>
                <c:pt idx="275">
                  <c:v>33184.416666666657</c:v>
                </c:pt>
                <c:pt idx="276">
                  <c:v>33184.458333333343</c:v>
                </c:pt>
                <c:pt idx="277">
                  <c:v>33184.5</c:v>
                </c:pt>
                <c:pt idx="278">
                  <c:v>33184.541666666657</c:v>
                </c:pt>
                <c:pt idx="279">
                  <c:v>33184.583333333343</c:v>
                </c:pt>
                <c:pt idx="280">
                  <c:v>33184.625</c:v>
                </c:pt>
                <c:pt idx="281">
                  <c:v>33184.666666666657</c:v>
                </c:pt>
                <c:pt idx="282">
                  <c:v>33184.708333333343</c:v>
                </c:pt>
                <c:pt idx="283">
                  <c:v>33184.75</c:v>
                </c:pt>
                <c:pt idx="284">
                  <c:v>33184.791666666657</c:v>
                </c:pt>
                <c:pt idx="285">
                  <c:v>33184.833333333343</c:v>
                </c:pt>
                <c:pt idx="286">
                  <c:v>33184.875</c:v>
                </c:pt>
                <c:pt idx="287">
                  <c:v>33184.916666666657</c:v>
                </c:pt>
                <c:pt idx="288">
                  <c:v>33184.958333333343</c:v>
                </c:pt>
                <c:pt idx="289">
                  <c:v>33185</c:v>
                </c:pt>
                <c:pt idx="290">
                  <c:v>33185.041666666657</c:v>
                </c:pt>
                <c:pt idx="291">
                  <c:v>33185.083333333343</c:v>
                </c:pt>
                <c:pt idx="292">
                  <c:v>33185.125</c:v>
                </c:pt>
                <c:pt idx="293">
                  <c:v>33185.166666666657</c:v>
                </c:pt>
                <c:pt idx="294">
                  <c:v>33185.208333333343</c:v>
                </c:pt>
                <c:pt idx="295">
                  <c:v>33185.25</c:v>
                </c:pt>
                <c:pt idx="296">
                  <c:v>33185.291666666657</c:v>
                </c:pt>
                <c:pt idx="297">
                  <c:v>33185.333333333343</c:v>
                </c:pt>
                <c:pt idx="298">
                  <c:v>33185.375</c:v>
                </c:pt>
                <c:pt idx="299">
                  <c:v>33185.416666666657</c:v>
                </c:pt>
                <c:pt idx="300">
                  <c:v>33185.458333333343</c:v>
                </c:pt>
                <c:pt idx="301">
                  <c:v>33185.5</c:v>
                </c:pt>
                <c:pt idx="302">
                  <c:v>33185.541666666657</c:v>
                </c:pt>
                <c:pt idx="303">
                  <c:v>33185.583333333343</c:v>
                </c:pt>
                <c:pt idx="304">
                  <c:v>33185.625</c:v>
                </c:pt>
                <c:pt idx="305">
                  <c:v>33185.666666666657</c:v>
                </c:pt>
                <c:pt idx="306">
                  <c:v>33185.708333333343</c:v>
                </c:pt>
                <c:pt idx="307">
                  <c:v>33185.75</c:v>
                </c:pt>
                <c:pt idx="308">
                  <c:v>33185.791666666657</c:v>
                </c:pt>
                <c:pt idx="309">
                  <c:v>33185.833333333343</c:v>
                </c:pt>
                <c:pt idx="310">
                  <c:v>33185.875</c:v>
                </c:pt>
                <c:pt idx="311">
                  <c:v>33185.916666666657</c:v>
                </c:pt>
                <c:pt idx="312">
                  <c:v>33185.958333333343</c:v>
                </c:pt>
                <c:pt idx="313">
                  <c:v>33186</c:v>
                </c:pt>
                <c:pt idx="314">
                  <c:v>33186.041666666657</c:v>
                </c:pt>
                <c:pt idx="315">
                  <c:v>33186.083333333343</c:v>
                </c:pt>
                <c:pt idx="316">
                  <c:v>33186.125</c:v>
                </c:pt>
                <c:pt idx="317">
                  <c:v>33186.166666666657</c:v>
                </c:pt>
                <c:pt idx="318">
                  <c:v>33186.208333333343</c:v>
                </c:pt>
                <c:pt idx="319">
                  <c:v>33186.25</c:v>
                </c:pt>
                <c:pt idx="320">
                  <c:v>33186.291666666657</c:v>
                </c:pt>
                <c:pt idx="321">
                  <c:v>33186.333333333343</c:v>
                </c:pt>
                <c:pt idx="322">
                  <c:v>33186.375</c:v>
                </c:pt>
                <c:pt idx="323">
                  <c:v>33186.416666666657</c:v>
                </c:pt>
                <c:pt idx="324">
                  <c:v>33186.458333333343</c:v>
                </c:pt>
                <c:pt idx="325">
                  <c:v>33186.5</c:v>
                </c:pt>
                <c:pt idx="326">
                  <c:v>33186.541666666657</c:v>
                </c:pt>
                <c:pt idx="327">
                  <c:v>33186.583333333343</c:v>
                </c:pt>
                <c:pt idx="328">
                  <c:v>33186.625</c:v>
                </c:pt>
                <c:pt idx="329">
                  <c:v>33186.666666666657</c:v>
                </c:pt>
                <c:pt idx="330">
                  <c:v>33186.708333333343</c:v>
                </c:pt>
                <c:pt idx="331">
                  <c:v>33186.75</c:v>
                </c:pt>
                <c:pt idx="332">
                  <c:v>33186.791666666657</c:v>
                </c:pt>
                <c:pt idx="333">
                  <c:v>33186.833333333343</c:v>
                </c:pt>
                <c:pt idx="334">
                  <c:v>33186.875</c:v>
                </c:pt>
                <c:pt idx="335">
                  <c:v>33186.916666666657</c:v>
                </c:pt>
              </c:numCache>
            </c:numRef>
          </c:xVal>
          <c:yVal>
            <c:numRef>
              <c:f>Q1990_NS_Control!$M$632:$M$967</c:f>
              <c:numCache>
                <c:formatCode>General</c:formatCode>
                <c:ptCount val="336"/>
                <c:pt idx="0">
                  <c:v>28.280999999999999</c:v>
                </c:pt>
                <c:pt idx="1">
                  <c:v>29.167000000000002</c:v>
                </c:pt>
                <c:pt idx="2">
                  <c:v>30.067</c:v>
                </c:pt>
                <c:pt idx="3">
                  <c:v>30.981999999999999</c:v>
                </c:pt>
                <c:pt idx="4">
                  <c:v>31.911000000000001</c:v>
                </c:pt>
                <c:pt idx="5">
                  <c:v>32.854999999999997</c:v>
                </c:pt>
                <c:pt idx="6">
                  <c:v>33.813000000000002</c:v>
                </c:pt>
                <c:pt idx="7">
                  <c:v>33.813000000000002</c:v>
                </c:pt>
                <c:pt idx="8">
                  <c:v>33.813000000000002</c:v>
                </c:pt>
                <c:pt idx="9">
                  <c:v>33.813000000000002</c:v>
                </c:pt>
                <c:pt idx="10">
                  <c:v>34.786000000000001</c:v>
                </c:pt>
                <c:pt idx="11">
                  <c:v>34.786000000000001</c:v>
                </c:pt>
                <c:pt idx="12">
                  <c:v>34.786000000000001</c:v>
                </c:pt>
                <c:pt idx="13">
                  <c:v>35.773000000000003</c:v>
                </c:pt>
                <c:pt idx="14">
                  <c:v>43.081000000000003</c:v>
                </c:pt>
                <c:pt idx="15">
                  <c:v>51.069000000000003</c:v>
                </c:pt>
                <c:pt idx="16">
                  <c:v>59.718000000000004</c:v>
                </c:pt>
                <c:pt idx="17">
                  <c:v>69.009</c:v>
                </c:pt>
                <c:pt idx="18">
                  <c:v>79.149000000000001</c:v>
                </c:pt>
                <c:pt idx="19">
                  <c:v>90.441000000000003</c:v>
                </c:pt>
                <c:pt idx="20">
                  <c:v>102.193</c:v>
                </c:pt>
                <c:pt idx="21">
                  <c:v>114.393</c:v>
                </c:pt>
                <c:pt idx="22">
                  <c:v>127.026</c:v>
                </c:pt>
                <c:pt idx="23">
                  <c:v>147.721</c:v>
                </c:pt>
                <c:pt idx="24">
                  <c:v>175.476</c:v>
                </c:pt>
                <c:pt idx="25">
                  <c:v>204.71600000000001</c:v>
                </c:pt>
                <c:pt idx="26">
                  <c:v>198.33099999999999</c:v>
                </c:pt>
                <c:pt idx="27">
                  <c:v>189.91800000000001</c:v>
                </c:pt>
                <c:pt idx="28">
                  <c:v>183.684</c:v>
                </c:pt>
                <c:pt idx="29">
                  <c:v>177.517</c:v>
                </c:pt>
                <c:pt idx="30">
                  <c:v>171.41800000000001</c:v>
                </c:pt>
                <c:pt idx="31">
                  <c:v>165.38800000000001</c:v>
                </c:pt>
                <c:pt idx="32">
                  <c:v>159.42699999999999</c:v>
                </c:pt>
                <c:pt idx="33">
                  <c:v>153.53800000000001</c:v>
                </c:pt>
                <c:pt idx="34">
                  <c:v>149.65199999999999</c:v>
                </c:pt>
                <c:pt idx="35">
                  <c:v>143.88300000000001</c:v>
                </c:pt>
                <c:pt idx="36">
                  <c:v>138.18899999999999</c:v>
                </c:pt>
                <c:pt idx="37">
                  <c:v>134.434</c:v>
                </c:pt>
                <c:pt idx="38">
                  <c:v>128.86500000000001</c:v>
                </c:pt>
                <c:pt idx="39">
                  <c:v>125.19499999999999</c:v>
                </c:pt>
                <c:pt idx="40">
                  <c:v>121.559</c:v>
                </c:pt>
                <c:pt idx="41">
                  <c:v>116.17100000000001</c:v>
                </c:pt>
                <c:pt idx="42">
                  <c:v>112.623</c:v>
                </c:pt>
                <c:pt idx="43">
                  <c:v>109.11</c:v>
                </c:pt>
                <c:pt idx="44">
                  <c:v>105.634</c:v>
                </c:pt>
                <c:pt idx="45">
                  <c:v>102.193</c:v>
                </c:pt>
                <c:pt idx="46">
                  <c:v>98.789000000000001</c:v>
                </c:pt>
                <c:pt idx="47">
                  <c:v>95.421999999999997</c:v>
                </c:pt>
                <c:pt idx="48">
                  <c:v>92.091999999999999</c:v>
                </c:pt>
                <c:pt idx="49">
                  <c:v>88.799000000000007</c:v>
                </c:pt>
                <c:pt idx="50">
                  <c:v>87.167000000000002</c:v>
                </c:pt>
                <c:pt idx="51">
                  <c:v>83.930999999999997</c:v>
                </c:pt>
                <c:pt idx="52">
                  <c:v>82.326999999999998</c:v>
                </c:pt>
                <c:pt idx="53">
                  <c:v>79.149000000000001</c:v>
                </c:pt>
                <c:pt idx="54">
                  <c:v>77.573999999999998</c:v>
                </c:pt>
                <c:pt idx="55">
                  <c:v>74.599000000000004</c:v>
                </c:pt>
                <c:pt idx="56">
                  <c:v>73.182000000000002</c:v>
                </c:pt>
                <c:pt idx="57">
                  <c:v>73.182000000000002</c:v>
                </c:pt>
                <c:pt idx="58">
                  <c:v>73.182000000000002</c:v>
                </c:pt>
                <c:pt idx="59">
                  <c:v>73.182000000000002</c:v>
                </c:pt>
                <c:pt idx="60">
                  <c:v>73.182000000000002</c:v>
                </c:pt>
                <c:pt idx="61">
                  <c:v>73.182000000000002</c:v>
                </c:pt>
                <c:pt idx="62">
                  <c:v>74.599000000000004</c:v>
                </c:pt>
                <c:pt idx="63">
                  <c:v>77.573999999999998</c:v>
                </c:pt>
                <c:pt idx="64">
                  <c:v>82.326999999999998</c:v>
                </c:pt>
                <c:pt idx="65">
                  <c:v>85.543999999999997</c:v>
                </c:pt>
                <c:pt idx="66">
                  <c:v>90.441000000000003</c:v>
                </c:pt>
                <c:pt idx="67">
                  <c:v>103.90900000000001</c:v>
                </c:pt>
                <c:pt idx="68">
                  <c:v>127.026</c:v>
                </c:pt>
                <c:pt idx="69">
                  <c:v>149.65199999999999</c:v>
                </c:pt>
                <c:pt idx="70">
                  <c:v>169.4</c:v>
                </c:pt>
                <c:pt idx="71">
                  <c:v>183.684</c:v>
                </c:pt>
                <c:pt idx="72">
                  <c:v>226.45</c:v>
                </c:pt>
                <c:pt idx="73">
                  <c:v>251.12100000000001</c:v>
                </c:pt>
                <c:pt idx="74">
                  <c:v>264.89600000000002</c:v>
                </c:pt>
                <c:pt idx="75">
                  <c:v>278.88499999999999</c:v>
                </c:pt>
                <c:pt idx="76">
                  <c:v>293.08</c:v>
                </c:pt>
                <c:pt idx="77">
                  <c:v>302.65199999999999</c:v>
                </c:pt>
                <c:pt idx="78">
                  <c:v>288.32600000000002</c:v>
                </c:pt>
                <c:pt idx="79">
                  <c:v>276.53899999999999</c:v>
                </c:pt>
                <c:pt idx="80">
                  <c:v>264.89600000000002</c:v>
                </c:pt>
                <c:pt idx="81">
                  <c:v>255.68799999999999</c:v>
                </c:pt>
                <c:pt idx="82">
                  <c:v>244.316</c:v>
                </c:pt>
                <c:pt idx="83">
                  <c:v>233.101</c:v>
                </c:pt>
                <c:pt idx="84">
                  <c:v>224.24600000000001</c:v>
                </c:pt>
                <c:pt idx="85">
                  <c:v>213.328</c:v>
                </c:pt>
                <c:pt idx="86">
                  <c:v>202.58099999999999</c:v>
                </c:pt>
                <c:pt idx="87">
                  <c:v>192.01</c:v>
                </c:pt>
                <c:pt idx="88">
                  <c:v>183.684</c:v>
                </c:pt>
                <c:pt idx="89">
                  <c:v>173.44300000000001</c:v>
                </c:pt>
                <c:pt idx="90">
                  <c:v>167.39</c:v>
                </c:pt>
                <c:pt idx="91">
                  <c:v>161.40600000000001</c:v>
                </c:pt>
                <c:pt idx="92">
                  <c:v>157.45599999999999</c:v>
                </c:pt>
                <c:pt idx="93">
                  <c:v>153.53800000000001</c:v>
                </c:pt>
                <c:pt idx="94">
                  <c:v>147.721</c:v>
                </c:pt>
                <c:pt idx="95">
                  <c:v>143.88300000000001</c:v>
                </c:pt>
                <c:pt idx="96">
                  <c:v>138.18899999999999</c:v>
                </c:pt>
                <c:pt idx="97">
                  <c:v>134.434</c:v>
                </c:pt>
                <c:pt idx="98">
                  <c:v>128.86500000000001</c:v>
                </c:pt>
                <c:pt idx="99">
                  <c:v>125.19499999999999</c:v>
                </c:pt>
                <c:pt idx="100">
                  <c:v>121.559</c:v>
                </c:pt>
                <c:pt idx="101">
                  <c:v>117.958</c:v>
                </c:pt>
                <c:pt idx="102">
                  <c:v>114.393</c:v>
                </c:pt>
                <c:pt idx="103">
                  <c:v>112.623</c:v>
                </c:pt>
                <c:pt idx="104">
                  <c:v>110.86199999999999</c:v>
                </c:pt>
                <c:pt idx="105">
                  <c:v>110.86199999999999</c:v>
                </c:pt>
                <c:pt idx="106">
                  <c:v>109.11</c:v>
                </c:pt>
                <c:pt idx="107">
                  <c:v>109.11</c:v>
                </c:pt>
                <c:pt idx="108">
                  <c:v>107.367</c:v>
                </c:pt>
                <c:pt idx="109">
                  <c:v>105.634</c:v>
                </c:pt>
                <c:pt idx="110">
                  <c:v>105.634</c:v>
                </c:pt>
                <c:pt idx="111">
                  <c:v>105.634</c:v>
                </c:pt>
                <c:pt idx="112">
                  <c:v>105.634</c:v>
                </c:pt>
                <c:pt idx="113">
                  <c:v>103.90900000000001</c:v>
                </c:pt>
                <c:pt idx="114">
                  <c:v>103.90900000000001</c:v>
                </c:pt>
                <c:pt idx="115">
                  <c:v>103.90900000000001</c:v>
                </c:pt>
                <c:pt idx="116">
                  <c:v>102.193</c:v>
                </c:pt>
                <c:pt idx="117">
                  <c:v>102.193</c:v>
                </c:pt>
                <c:pt idx="118">
                  <c:v>103.90900000000001</c:v>
                </c:pt>
                <c:pt idx="119">
                  <c:v>105.634</c:v>
                </c:pt>
                <c:pt idx="120">
                  <c:v>92.507999999999996</c:v>
                </c:pt>
                <c:pt idx="121">
                  <c:v>102.801</c:v>
                </c:pt>
                <c:pt idx="122">
                  <c:v>117.27</c:v>
                </c:pt>
                <c:pt idx="123">
                  <c:v>132.54300000000001</c:v>
                </c:pt>
                <c:pt idx="124">
                  <c:v>150.619</c:v>
                </c:pt>
                <c:pt idx="125">
                  <c:v>167.42099999999999</c:v>
                </c:pt>
                <c:pt idx="126">
                  <c:v>334.553</c:v>
                </c:pt>
                <c:pt idx="127">
                  <c:v>455.53399999999999</c:v>
                </c:pt>
                <c:pt idx="128">
                  <c:v>612.49300000000005</c:v>
                </c:pt>
                <c:pt idx="129">
                  <c:v>1011.461</c:v>
                </c:pt>
                <c:pt idx="130">
                  <c:v>1027.768</c:v>
                </c:pt>
                <c:pt idx="131">
                  <c:v>1057.748</c:v>
                </c:pt>
                <c:pt idx="132">
                  <c:v>1093.32</c:v>
                </c:pt>
                <c:pt idx="133">
                  <c:v>1126.287</c:v>
                </c:pt>
                <c:pt idx="134">
                  <c:v>1156.617</c:v>
                </c:pt>
                <c:pt idx="135">
                  <c:v>1405.72</c:v>
                </c:pt>
                <c:pt idx="136">
                  <c:v>1405.72</c:v>
                </c:pt>
                <c:pt idx="137">
                  <c:v>1397.22</c:v>
                </c:pt>
                <c:pt idx="138">
                  <c:v>1377.414</c:v>
                </c:pt>
                <c:pt idx="139">
                  <c:v>1346.3679999999999</c:v>
                </c:pt>
                <c:pt idx="140">
                  <c:v>1321.037</c:v>
                </c:pt>
                <c:pt idx="141">
                  <c:v>1292.9680000000001</c:v>
                </c:pt>
                <c:pt idx="142">
                  <c:v>1248.2260000000001</c:v>
                </c:pt>
                <c:pt idx="143">
                  <c:v>1173.2049999999999</c:v>
                </c:pt>
                <c:pt idx="144">
                  <c:v>1112.5350000000001</c:v>
                </c:pt>
                <c:pt idx="145">
                  <c:v>1068.6769999999999</c:v>
                </c:pt>
                <c:pt idx="146">
                  <c:v>1027.768</c:v>
                </c:pt>
                <c:pt idx="147">
                  <c:v>981.65099999999995</c:v>
                </c:pt>
                <c:pt idx="148">
                  <c:v>831.65499999999997</c:v>
                </c:pt>
                <c:pt idx="149">
                  <c:v>778.822</c:v>
                </c:pt>
                <c:pt idx="150">
                  <c:v>734.22900000000004</c:v>
                </c:pt>
                <c:pt idx="151">
                  <c:v>700.327</c:v>
                </c:pt>
                <c:pt idx="152">
                  <c:v>666.6</c:v>
                </c:pt>
                <c:pt idx="153">
                  <c:v>620.19399999999996</c:v>
                </c:pt>
                <c:pt idx="154">
                  <c:v>586.89300000000003</c:v>
                </c:pt>
                <c:pt idx="155">
                  <c:v>640.77700000000004</c:v>
                </c:pt>
                <c:pt idx="156">
                  <c:v>658.84199999999998</c:v>
                </c:pt>
                <c:pt idx="157">
                  <c:v>530.95299999999997</c:v>
                </c:pt>
                <c:pt idx="158">
                  <c:v>475.54700000000003</c:v>
                </c:pt>
                <c:pt idx="159">
                  <c:v>440.57100000000003</c:v>
                </c:pt>
                <c:pt idx="160">
                  <c:v>425.65</c:v>
                </c:pt>
                <c:pt idx="161">
                  <c:v>413.24700000000001</c:v>
                </c:pt>
                <c:pt idx="162">
                  <c:v>408.29300000000001</c:v>
                </c:pt>
                <c:pt idx="163">
                  <c:v>405.81900000000002</c:v>
                </c:pt>
                <c:pt idx="164">
                  <c:v>400.87200000000001</c:v>
                </c:pt>
                <c:pt idx="165">
                  <c:v>398.40100000000001</c:v>
                </c:pt>
                <c:pt idx="166">
                  <c:v>395.93099999999998</c:v>
                </c:pt>
                <c:pt idx="167">
                  <c:v>393.46100000000001</c:v>
                </c:pt>
                <c:pt idx="168">
                  <c:v>390.99299999999999</c:v>
                </c:pt>
                <c:pt idx="169">
                  <c:v>388.52699999999999</c:v>
                </c:pt>
                <c:pt idx="170">
                  <c:v>386.06099999999998</c:v>
                </c:pt>
                <c:pt idx="171">
                  <c:v>386.06099999999998</c:v>
                </c:pt>
                <c:pt idx="172">
                  <c:v>383.59699999999998</c:v>
                </c:pt>
                <c:pt idx="173">
                  <c:v>383.59699999999998</c:v>
                </c:pt>
                <c:pt idx="174">
                  <c:v>381.13299999999998</c:v>
                </c:pt>
                <c:pt idx="175">
                  <c:v>378.67099999999999</c:v>
                </c:pt>
                <c:pt idx="176">
                  <c:v>376.21</c:v>
                </c:pt>
                <c:pt idx="177">
                  <c:v>376.21</c:v>
                </c:pt>
                <c:pt idx="178">
                  <c:v>378.67099999999999</c:v>
                </c:pt>
                <c:pt idx="179">
                  <c:v>381.13299999999998</c:v>
                </c:pt>
                <c:pt idx="180">
                  <c:v>383.59699999999998</c:v>
                </c:pt>
                <c:pt idx="181">
                  <c:v>393.46100000000001</c:v>
                </c:pt>
                <c:pt idx="182">
                  <c:v>408.29300000000001</c:v>
                </c:pt>
                <c:pt idx="183">
                  <c:v>440.57100000000003</c:v>
                </c:pt>
                <c:pt idx="184">
                  <c:v>460.53</c:v>
                </c:pt>
                <c:pt idx="185">
                  <c:v>488.09199999999998</c:v>
                </c:pt>
                <c:pt idx="186">
                  <c:v>508.22199999999998</c:v>
                </c:pt>
                <c:pt idx="187">
                  <c:v>515.78899999999999</c:v>
                </c:pt>
                <c:pt idx="188">
                  <c:v>520.84</c:v>
                </c:pt>
                <c:pt idx="189">
                  <c:v>510.74299999999999</c:v>
                </c:pt>
                <c:pt idx="190">
                  <c:v>498.14800000000002</c:v>
                </c:pt>
                <c:pt idx="191">
                  <c:v>488.09199999999998</c:v>
                </c:pt>
                <c:pt idx="192">
                  <c:v>478.05399999999997</c:v>
                </c:pt>
                <c:pt idx="193">
                  <c:v>465.53199999999998</c:v>
                </c:pt>
                <c:pt idx="194">
                  <c:v>455.53399999999999</c:v>
                </c:pt>
                <c:pt idx="195">
                  <c:v>443.06200000000001</c:v>
                </c:pt>
                <c:pt idx="196">
                  <c:v>433.10500000000002</c:v>
                </c:pt>
                <c:pt idx="197">
                  <c:v>420.685</c:v>
                </c:pt>
                <c:pt idx="198">
                  <c:v>408.29300000000001</c:v>
                </c:pt>
                <c:pt idx="199">
                  <c:v>390.99299999999999</c:v>
                </c:pt>
                <c:pt idx="200">
                  <c:v>376.21</c:v>
                </c:pt>
                <c:pt idx="201">
                  <c:v>363.923</c:v>
                </c:pt>
                <c:pt idx="202">
                  <c:v>349.21699999999998</c:v>
                </c:pt>
                <c:pt idx="203">
                  <c:v>339.43599999999998</c:v>
                </c:pt>
                <c:pt idx="204">
                  <c:v>329.67399999999998</c:v>
                </c:pt>
                <c:pt idx="205">
                  <c:v>319.93099999999998</c:v>
                </c:pt>
                <c:pt idx="206">
                  <c:v>310.20800000000003</c:v>
                </c:pt>
                <c:pt idx="207">
                  <c:v>302.92700000000002</c:v>
                </c:pt>
                <c:pt idx="208">
                  <c:v>295.65800000000002</c:v>
                </c:pt>
                <c:pt idx="209">
                  <c:v>288.399</c:v>
                </c:pt>
                <c:pt idx="210">
                  <c:v>281.15100000000001</c:v>
                </c:pt>
                <c:pt idx="211">
                  <c:v>276.32499999999999</c:v>
                </c:pt>
                <c:pt idx="212">
                  <c:v>269.09500000000003</c:v>
                </c:pt>
                <c:pt idx="213">
                  <c:v>264.28100000000001</c:v>
                </c:pt>
                <c:pt idx="214">
                  <c:v>257.07</c:v>
                </c:pt>
                <c:pt idx="215">
                  <c:v>252.268</c:v>
                </c:pt>
                <c:pt idx="216">
                  <c:v>249.869</c:v>
                </c:pt>
                <c:pt idx="217">
                  <c:v>242.679</c:v>
                </c:pt>
                <c:pt idx="218">
                  <c:v>235.64</c:v>
                </c:pt>
                <c:pt idx="219">
                  <c:v>230.87200000000001</c:v>
                </c:pt>
                <c:pt idx="220">
                  <c:v>226.131</c:v>
                </c:pt>
                <c:pt idx="221">
                  <c:v>221.41900000000001</c:v>
                </c:pt>
                <c:pt idx="222">
                  <c:v>216.73599999999999</c:v>
                </c:pt>
                <c:pt idx="223">
                  <c:v>209.77</c:v>
                </c:pt>
                <c:pt idx="224">
                  <c:v>207.46299999999999</c:v>
                </c:pt>
                <c:pt idx="225">
                  <c:v>202.874</c:v>
                </c:pt>
                <c:pt idx="226">
                  <c:v>198.31899999999999</c:v>
                </c:pt>
                <c:pt idx="227">
                  <c:v>193.79599999999999</c:v>
                </c:pt>
                <c:pt idx="228">
                  <c:v>191.548</c:v>
                </c:pt>
                <c:pt idx="229">
                  <c:v>187.07900000000001</c:v>
                </c:pt>
                <c:pt idx="230">
                  <c:v>182.64500000000001</c:v>
                </c:pt>
                <c:pt idx="231">
                  <c:v>178.24700000000001</c:v>
                </c:pt>
                <c:pt idx="232">
                  <c:v>176.06299999999999</c:v>
                </c:pt>
                <c:pt idx="233">
                  <c:v>171.72200000000001</c:v>
                </c:pt>
                <c:pt idx="234">
                  <c:v>169.566</c:v>
                </c:pt>
                <c:pt idx="235">
                  <c:v>165.285</c:v>
                </c:pt>
                <c:pt idx="236">
                  <c:v>161.04300000000001</c:v>
                </c:pt>
                <c:pt idx="237">
                  <c:v>158.93700000000001</c:v>
                </c:pt>
                <c:pt idx="238">
                  <c:v>154.75700000000001</c:v>
                </c:pt>
                <c:pt idx="239">
                  <c:v>152.68299999999999</c:v>
                </c:pt>
                <c:pt idx="240">
                  <c:v>150.619</c:v>
                </c:pt>
                <c:pt idx="241">
                  <c:v>146.524</c:v>
                </c:pt>
                <c:pt idx="242">
                  <c:v>144.49299999999999</c:v>
                </c:pt>
                <c:pt idx="243">
                  <c:v>142.47300000000001</c:v>
                </c:pt>
                <c:pt idx="244">
                  <c:v>140.464</c:v>
                </c:pt>
                <c:pt idx="245">
                  <c:v>136.48099999999999</c:v>
                </c:pt>
                <c:pt idx="246">
                  <c:v>134.506</c:v>
                </c:pt>
                <c:pt idx="247">
                  <c:v>132.54300000000001</c:v>
                </c:pt>
                <c:pt idx="248">
                  <c:v>130.59200000000001</c:v>
                </c:pt>
                <c:pt idx="249">
                  <c:v>128.65299999999999</c:v>
                </c:pt>
                <c:pt idx="250">
                  <c:v>126.72499999999999</c:v>
                </c:pt>
                <c:pt idx="251">
                  <c:v>124.81</c:v>
                </c:pt>
                <c:pt idx="252">
                  <c:v>122.90600000000001</c:v>
                </c:pt>
                <c:pt idx="253">
                  <c:v>121.015</c:v>
                </c:pt>
                <c:pt idx="254">
                  <c:v>119.136</c:v>
                </c:pt>
                <c:pt idx="255">
                  <c:v>117.27</c:v>
                </c:pt>
                <c:pt idx="256">
                  <c:v>115.416</c:v>
                </c:pt>
                <c:pt idx="257">
                  <c:v>113.575</c:v>
                </c:pt>
                <c:pt idx="258">
                  <c:v>111.747</c:v>
                </c:pt>
                <c:pt idx="259">
                  <c:v>111.747</c:v>
                </c:pt>
                <c:pt idx="260">
                  <c:v>109.932</c:v>
                </c:pt>
                <c:pt idx="261">
                  <c:v>109.932</c:v>
                </c:pt>
                <c:pt idx="262">
                  <c:v>108.129</c:v>
                </c:pt>
                <c:pt idx="263">
                  <c:v>106.34</c:v>
                </c:pt>
                <c:pt idx="264">
                  <c:v>106.34</c:v>
                </c:pt>
                <c:pt idx="265">
                  <c:v>104.56399999999999</c:v>
                </c:pt>
                <c:pt idx="266">
                  <c:v>104.56399999999999</c:v>
                </c:pt>
                <c:pt idx="267">
                  <c:v>102.801</c:v>
                </c:pt>
                <c:pt idx="268">
                  <c:v>101.051</c:v>
                </c:pt>
                <c:pt idx="269">
                  <c:v>101.051</c:v>
                </c:pt>
                <c:pt idx="270">
                  <c:v>99.314999999999998</c:v>
                </c:pt>
                <c:pt idx="271">
                  <c:v>99.314999999999998</c:v>
                </c:pt>
                <c:pt idx="272">
                  <c:v>97.593000000000004</c:v>
                </c:pt>
                <c:pt idx="273">
                  <c:v>95.884</c:v>
                </c:pt>
                <c:pt idx="274">
                  <c:v>95.884</c:v>
                </c:pt>
                <c:pt idx="275">
                  <c:v>94.188999999999993</c:v>
                </c:pt>
                <c:pt idx="276">
                  <c:v>94.188999999999993</c:v>
                </c:pt>
                <c:pt idx="277">
                  <c:v>92.507999999999996</c:v>
                </c:pt>
                <c:pt idx="278">
                  <c:v>92.507999999999996</c:v>
                </c:pt>
                <c:pt idx="279">
                  <c:v>90.840999999999994</c:v>
                </c:pt>
                <c:pt idx="280">
                  <c:v>90.840999999999994</c:v>
                </c:pt>
                <c:pt idx="281">
                  <c:v>89.188999999999993</c:v>
                </c:pt>
                <c:pt idx="282">
                  <c:v>89.188999999999993</c:v>
                </c:pt>
                <c:pt idx="283">
                  <c:v>89.188999999999993</c:v>
                </c:pt>
                <c:pt idx="284">
                  <c:v>89.188999999999993</c:v>
                </c:pt>
                <c:pt idx="285">
                  <c:v>87.55</c:v>
                </c:pt>
                <c:pt idx="286">
                  <c:v>87.55</c:v>
                </c:pt>
                <c:pt idx="287">
                  <c:v>87.55</c:v>
                </c:pt>
                <c:pt idx="288">
                  <c:v>87.55</c:v>
                </c:pt>
                <c:pt idx="289">
                  <c:v>85.926000000000002</c:v>
                </c:pt>
                <c:pt idx="290">
                  <c:v>85.926000000000002</c:v>
                </c:pt>
                <c:pt idx="291">
                  <c:v>85.926000000000002</c:v>
                </c:pt>
                <c:pt idx="292">
                  <c:v>84.316000000000003</c:v>
                </c:pt>
                <c:pt idx="293">
                  <c:v>84.316000000000003</c:v>
                </c:pt>
                <c:pt idx="294">
                  <c:v>84.316000000000003</c:v>
                </c:pt>
                <c:pt idx="295">
                  <c:v>84.316000000000003</c:v>
                </c:pt>
                <c:pt idx="296">
                  <c:v>82.721000000000004</c:v>
                </c:pt>
                <c:pt idx="297">
                  <c:v>82.721000000000004</c:v>
                </c:pt>
                <c:pt idx="298">
                  <c:v>82.721000000000004</c:v>
                </c:pt>
                <c:pt idx="299">
                  <c:v>81.141000000000005</c:v>
                </c:pt>
                <c:pt idx="300">
                  <c:v>81.141000000000005</c:v>
                </c:pt>
                <c:pt idx="301">
                  <c:v>79.575000000000003</c:v>
                </c:pt>
                <c:pt idx="302">
                  <c:v>79.575000000000003</c:v>
                </c:pt>
                <c:pt idx="303">
                  <c:v>78.024000000000001</c:v>
                </c:pt>
                <c:pt idx="304">
                  <c:v>78.024000000000001</c:v>
                </c:pt>
                <c:pt idx="305">
                  <c:v>78.024000000000001</c:v>
                </c:pt>
                <c:pt idx="306">
                  <c:v>78.024000000000001</c:v>
                </c:pt>
                <c:pt idx="307">
                  <c:v>76.488</c:v>
                </c:pt>
                <c:pt idx="308">
                  <c:v>76.488</c:v>
                </c:pt>
                <c:pt idx="309">
                  <c:v>76.488</c:v>
                </c:pt>
                <c:pt idx="310">
                  <c:v>74.968000000000004</c:v>
                </c:pt>
                <c:pt idx="311">
                  <c:v>74.968000000000004</c:v>
                </c:pt>
                <c:pt idx="312">
                  <c:v>74.968000000000004</c:v>
                </c:pt>
                <c:pt idx="313">
                  <c:v>73.462000000000003</c:v>
                </c:pt>
                <c:pt idx="314">
                  <c:v>73.462000000000003</c:v>
                </c:pt>
                <c:pt idx="315">
                  <c:v>73.462000000000003</c:v>
                </c:pt>
                <c:pt idx="316">
                  <c:v>71.971999999999994</c:v>
                </c:pt>
                <c:pt idx="317">
                  <c:v>71.971999999999994</c:v>
                </c:pt>
                <c:pt idx="318">
                  <c:v>71.971999999999994</c:v>
                </c:pt>
                <c:pt idx="319">
                  <c:v>71.971999999999994</c:v>
                </c:pt>
                <c:pt idx="320">
                  <c:v>70.497</c:v>
                </c:pt>
                <c:pt idx="321">
                  <c:v>70.497</c:v>
                </c:pt>
                <c:pt idx="322">
                  <c:v>70.497</c:v>
                </c:pt>
                <c:pt idx="323">
                  <c:v>69.037999999999997</c:v>
                </c:pt>
                <c:pt idx="324">
                  <c:v>69.037999999999997</c:v>
                </c:pt>
                <c:pt idx="325">
                  <c:v>67.593999999999994</c:v>
                </c:pt>
                <c:pt idx="326">
                  <c:v>67.593999999999994</c:v>
                </c:pt>
                <c:pt idx="327">
                  <c:v>66.165999999999997</c:v>
                </c:pt>
                <c:pt idx="328">
                  <c:v>66.165999999999997</c:v>
                </c:pt>
                <c:pt idx="329">
                  <c:v>66.165999999999997</c:v>
                </c:pt>
                <c:pt idx="330">
                  <c:v>66.165999999999997</c:v>
                </c:pt>
                <c:pt idx="331">
                  <c:v>66.165999999999997</c:v>
                </c:pt>
                <c:pt idx="332">
                  <c:v>66.165999999999997</c:v>
                </c:pt>
                <c:pt idx="333">
                  <c:v>66.165999999999997</c:v>
                </c:pt>
                <c:pt idx="334">
                  <c:v>64.754000000000005</c:v>
                </c:pt>
                <c:pt idx="335">
                  <c:v>64.754000000000005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B8-4492-99E6-EDE30CE4452D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Q1990_NS_Control!$A$632:$A$967</c:f>
              <c:numCache>
                <c:formatCode>dd\.mm\.yyyy\ hh:mm:ss</c:formatCode>
                <c:ptCount val="336"/>
                <c:pt idx="0">
                  <c:v>33173</c:v>
                </c:pt>
                <c:pt idx="1">
                  <c:v>33173.041666666657</c:v>
                </c:pt>
                <c:pt idx="2">
                  <c:v>33173.083333333343</c:v>
                </c:pt>
                <c:pt idx="3">
                  <c:v>33173.125</c:v>
                </c:pt>
                <c:pt idx="4">
                  <c:v>33173.166666666657</c:v>
                </c:pt>
                <c:pt idx="5">
                  <c:v>33173.208333333343</c:v>
                </c:pt>
                <c:pt idx="6">
                  <c:v>33173.25</c:v>
                </c:pt>
                <c:pt idx="7">
                  <c:v>33173.291666666657</c:v>
                </c:pt>
                <c:pt idx="8">
                  <c:v>33173.333333333343</c:v>
                </c:pt>
                <c:pt idx="9">
                  <c:v>33173.375</c:v>
                </c:pt>
                <c:pt idx="10">
                  <c:v>33173.416666666657</c:v>
                </c:pt>
                <c:pt idx="11">
                  <c:v>33173.458333333343</c:v>
                </c:pt>
                <c:pt idx="12">
                  <c:v>33173.5</c:v>
                </c:pt>
                <c:pt idx="13">
                  <c:v>33173.541666666657</c:v>
                </c:pt>
                <c:pt idx="14">
                  <c:v>33173.583333333343</c:v>
                </c:pt>
                <c:pt idx="15">
                  <c:v>33173.625</c:v>
                </c:pt>
                <c:pt idx="16">
                  <c:v>33173.666666666657</c:v>
                </c:pt>
                <c:pt idx="17">
                  <c:v>33173.708333333343</c:v>
                </c:pt>
                <c:pt idx="18">
                  <c:v>33173.75</c:v>
                </c:pt>
                <c:pt idx="19">
                  <c:v>33173.791666666657</c:v>
                </c:pt>
                <c:pt idx="20">
                  <c:v>33173.833333333343</c:v>
                </c:pt>
                <c:pt idx="21">
                  <c:v>33173.875</c:v>
                </c:pt>
                <c:pt idx="22">
                  <c:v>33173.916666666657</c:v>
                </c:pt>
                <c:pt idx="23">
                  <c:v>33173.958333333343</c:v>
                </c:pt>
                <c:pt idx="24">
                  <c:v>33174</c:v>
                </c:pt>
                <c:pt idx="25">
                  <c:v>33174.041666666657</c:v>
                </c:pt>
                <c:pt idx="26">
                  <c:v>33174.083333333343</c:v>
                </c:pt>
                <c:pt idx="27">
                  <c:v>33174.125</c:v>
                </c:pt>
                <c:pt idx="28">
                  <c:v>33174.166666666657</c:v>
                </c:pt>
                <c:pt idx="29">
                  <c:v>33174.208333333343</c:v>
                </c:pt>
                <c:pt idx="30">
                  <c:v>33174.25</c:v>
                </c:pt>
                <c:pt idx="31">
                  <c:v>33174.291666666657</c:v>
                </c:pt>
                <c:pt idx="32">
                  <c:v>33174.333333333343</c:v>
                </c:pt>
                <c:pt idx="33">
                  <c:v>33174.375</c:v>
                </c:pt>
                <c:pt idx="34">
                  <c:v>33174.416666666657</c:v>
                </c:pt>
                <c:pt idx="35">
                  <c:v>33174.458333333343</c:v>
                </c:pt>
                <c:pt idx="36">
                  <c:v>33174.5</c:v>
                </c:pt>
                <c:pt idx="37">
                  <c:v>33174.541666666657</c:v>
                </c:pt>
                <c:pt idx="38">
                  <c:v>33174.583333333343</c:v>
                </c:pt>
                <c:pt idx="39">
                  <c:v>33174.625</c:v>
                </c:pt>
                <c:pt idx="40">
                  <c:v>33174.666666666657</c:v>
                </c:pt>
                <c:pt idx="41">
                  <c:v>33174.708333333343</c:v>
                </c:pt>
                <c:pt idx="42">
                  <c:v>33174.75</c:v>
                </c:pt>
                <c:pt idx="43">
                  <c:v>33174.791666666657</c:v>
                </c:pt>
                <c:pt idx="44">
                  <c:v>33174.833333333343</c:v>
                </c:pt>
                <c:pt idx="45">
                  <c:v>33174.875</c:v>
                </c:pt>
                <c:pt idx="46">
                  <c:v>33174.916666666657</c:v>
                </c:pt>
                <c:pt idx="47">
                  <c:v>33174.958333333343</c:v>
                </c:pt>
                <c:pt idx="48">
                  <c:v>33175</c:v>
                </c:pt>
                <c:pt idx="49">
                  <c:v>33175.041666666657</c:v>
                </c:pt>
                <c:pt idx="50">
                  <c:v>33175.083333333343</c:v>
                </c:pt>
                <c:pt idx="51">
                  <c:v>33175.125</c:v>
                </c:pt>
                <c:pt idx="52">
                  <c:v>33175.166666666657</c:v>
                </c:pt>
                <c:pt idx="53">
                  <c:v>33175.208333333343</c:v>
                </c:pt>
                <c:pt idx="54">
                  <c:v>33175.25</c:v>
                </c:pt>
                <c:pt idx="55">
                  <c:v>33175.291666666657</c:v>
                </c:pt>
                <c:pt idx="56">
                  <c:v>33175.333333333343</c:v>
                </c:pt>
                <c:pt idx="57">
                  <c:v>33175.375</c:v>
                </c:pt>
                <c:pt idx="58">
                  <c:v>33175.416666666657</c:v>
                </c:pt>
                <c:pt idx="59">
                  <c:v>33175.458333333343</c:v>
                </c:pt>
                <c:pt idx="60">
                  <c:v>33175.5</c:v>
                </c:pt>
                <c:pt idx="61">
                  <c:v>33175.541666666657</c:v>
                </c:pt>
                <c:pt idx="62">
                  <c:v>33175.583333333343</c:v>
                </c:pt>
                <c:pt idx="63">
                  <c:v>33175.625</c:v>
                </c:pt>
                <c:pt idx="64">
                  <c:v>33175.666666666657</c:v>
                </c:pt>
                <c:pt idx="65">
                  <c:v>33175.708333333343</c:v>
                </c:pt>
                <c:pt idx="66">
                  <c:v>33175.75</c:v>
                </c:pt>
                <c:pt idx="67">
                  <c:v>33175.791666666657</c:v>
                </c:pt>
                <c:pt idx="68">
                  <c:v>33175.833333333343</c:v>
                </c:pt>
                <c:pt idx="69">
                  <c:v>33175.875</c:v>
                </c:pt>
                <c:pt idx="70">
                  <c:v>33175.916666666657</c:v>
                </c:pt>
                <c:pt idx="71">
                  <c:v>33175.958333333343</c:v>
                </c:pt>
                <c:pt idx="72">
                  <c:v>33176</c:v>
                </c:pt>
                <c:pt idx="73">
                  <c:v>33176.041666666657</c:v>
                </c:pt>
                <c:pt idx="74">
                  <c:v>33176.083333333343</c:v>
                </c:pt>
                <c:pt idx="75">
                  <c:v>33176.125</c:v>
                </c:pt>
                <c:pt idx="76">
                  <c:v>33176.166666666657</c:v>
                </c:pt>
                <c:pt idx="77">
                  <c:v>33176.208333333343</c:v>
                </c:pt>
                <c:pt idx="78">
                  <c:v>33176.25</c:v>
                </c:pt>
                <c:pt idx="79">
                  <c:v>33176.291666666657</c:v>
                </c:pt>
                <c:pt idx="80">
                  <c:v>33176.333333333343</c:v>
                </c:pt>
                <c:pt idx="81">
                  <c:v>33176.375</c:v>
                </c:pt>
                <c:pt idx="82">
                  <c:v>33176.416666666657</c:v>
                </c:pt>
                <c:pt idx="83">
                  <c:v>33176.458333333343</c:v>
                </c:pt>
                <c:pt idx="84">
                  <c:v>33176.5</c:v>
                </c:pt>
                <c:pt idx="85">
                  <c:v>33176.541666666657</c:v>
                </c:pt>
                <c:pt idx="86">
                  <c:v>33176.583333333343</c:v>
                </c:pt>
                <c:pt idx="87">
                  <c:v>33176.625</c:v>
                </c:pt>
                <c:pt idx="88">
                  <c:v>33176.666666666657</c:v>
                </c:pt>
                <c:pt idx="89">
                  <c:v>33176.708333333343</c:v>
                </c:pt>
                <c:pt idx="90">
                  <c:v>33176.75</c:v>
                </c:pt>
                <c:pt idx="91">
                  <c:v>33176.791666666657</c:v>
                </c:pt>
                <c:pt idx="92">
                  <c:v>33176.833333333343</c:v>
                </c:pt>
                <c:pt idx="93">
                  <c:v>33176.875</c:v>
                </c:pt>
                <c:pt idx="94">
                  <c:v>33176.916666666657</c:v>
                </c:pt>
                <c:pt idx="95">
                  <c:v>33176.958333333343</c:v>
                </c:pt>
                <c:pt idx="96">
                  <c:v>33177</c:v>
                </c:pt>
                <c:pt idx="97">
                  <c:v>33177.041666666657</c:v>
                </c:pt>
                <c:pt idx="98">
                  <c:v>33177.083333333343</c:v>
                </c:pt>
                <c:pt idx="99">
                  <c:v>33177.125</c:v>
                </c:pt>
                <c:pt idx="100">
                  <c:v>33177.166666666657</c:v>
                </c:pt>
                <c:pt idx="101">
                  <c:v>33177.208333333343</c:v>
                </c:pt>
                <c:pt idx="102">
                  <c:v>33177.25</c:v>
                </c:pt>
                <c:pt idx="103">
                  <c:v>33177.291666666657</c:v>
                </c:pt>
                <c:pt idx="104">
                  <c:v>33177.333333333343</c:v>
                </c:pt>
                <c:pt idx="105">
                  <c:v>33177.375</c:v>
                </c:pt>
                <c:pt idx="106">
                  <c:v>33177.416666666657</c:v>
                </c:pt>
                <c:pt idx="107">
                  <c:v>33177.458333333343</c:v>
                </c:pt>
                <c:pt idx="108">
                  <c:v>33177.5</c:v>
                </c:pt>
                <c:pt idx="109">
                  <c:v>33177.541666666657</c:v>
                </c:pt>
                <c:pt idx="110">
                  <c:v>33177.583333333343</c:v>
                </c:pt>
                <c:pt idx="111">
                  <c:v>33177.625</c:v>
                </c:pt>
                <c:pt idx="112">
                  <c:v>33177.666666666657</c:v>
                </c:pt>
                <c:pt idx="113">
                  <c:v>33177.708333333343</c:v>
                </c:pt>
                <c:pt idx="114">
                  <c:v>33177.75</c:v>
                </c:pt>
                <c:pt idx="115">
                  <c:v>33177.791666666657</c:v>
                </c:pt>
                <c:pt idx="116">
                  <c:v>33177.833333333343</c:v>
                </c:pt>
                <c:pt idx="117">
                  <c:v>33177.875</c:v>
                </c:pt>
                <c:pt idx="118">
                  <c:v>33177.916666666657</c:v>
                </c:pt>
                <c:pt idx="119">
                  <c:v>33177.958333333343</c:v>
                </c:pt>
                <c:pt idx="120">
                  <c:v>33178</c:v>
                </c:pt>
                <c:pt idx="121">
                  <c:v>33178.041666666657</c:v>
                </c:pt>
                <c:pt idx="122">
                  <c:v>33178.083333333343</c:v>
                </c:pt>
                <c:pt idx="123">
                  <c:v>33178.125</c:v>
                </c:pt>
                <c:pt idx="124">
                  <c:v>33178.166666666657</c:v>
                </c:pt>
                <c:pt idx="125">
                  <c:v>33178.208333333343</c:v>
                </c:pt>
                <c:pt idx="126">
                  <c:v>33178.25</c:v>
                </c:pt>
                <c:pt idx="127">
                  <c:v>33178.291666666657</c:v>
                </c:pt>
                <c:pt idx="128">
                  <c:v>33178.333333333343</c:v>
                </c:pt>
                <c:pt idx="129">
                  <c:v>33178.375</c:v>
                </c:pt>
                <c:pt idx="130">
                  <c:v>33178.416666666657</c:v>
                </c:pt>
                <c:pt idx="131">
                  <c:v>33178.458333333343</c:v>
                </c:pt>
                <c:pt idx="132">
                  <c:v>33178.5</c:v>
                </c:pt>
                <c:pt idx="133">
                  <c:v>33178.541666666657</c:v>
                </c:pt>
                <c:pt idx="134">
                  <c:v>33178.583333333343</c:v>
                </c:pt>
                <c:pt idx="135">
                  <c:v>33178.625</c:v>
                </c:pt>
                <c:pt idx="136">
                  <c:v>33178.666666666657</c:v>
                </c:pt>
                <c:pt idx="137">
                  <c:v>33178.708333333343</c:v>
                </c:pt>
                <c:pt idx="138">
                  <c:v>33178.75</c:v>
                </c:pt>
                <c:pt idx="139">
                  <c:v>33178.791666666657</c:v>
                </c:pt>
                <c:pt idx="140">
                  <c:v>33178.833333333343</c:v>
                </c:pt>
                <c:pt idx="141">
                  <c:v>33178.875</c:v>
                </c:pt>
                <c:pt idx="142">
                  <c:v>33178.916666666657</c:v>
                </c:pt>
                <c:pt idx="143">
                  <c:v>33178.9375</c:v>
                </c:pt>
                <c:pt idx="144">
                  <c:v>33178.958333333343</c:v>
                </c:pt>
                <c:pt idx="145">
                  <c:v>33179</c:v>
                </c:pt>
                <c:pt idx="146">
                  <c:v>33179.041666666657</c:v>
                </c:pt>
                <c:pt idx="147">
                  <c:v>33179.083333333343</c:v>
                </c:pt>
                <c:pt idx="148">
                  <c:v>33179.125</c:v>
                </c:pt>
                <c:pt idx="149">
                  <c:v>33179.166666666657</c:v>
                </c:pt>
                <c:pt idx="150">
                  <c:v>33179.208333333343</c:v>
                </c:pt>
                <c:pt idx="151">
                  <c:v>33179.25</c:v>
                </c:pt>
                <c:pt idx="152">
                  <c:v>33179.291666666657</c:v>
                </c:pt>
                <c:pt idx="153">
                  <c:v>33179.333333333343</c:v>
                </c:pt>
                <c:pt idx="154">
                  <c:v>33179.375</c:v>
                </c:pt>
                <c:pt idx="155">
                  <c:v>33179.416666666657</c:v>
                </c:pt>
                <c:pt idx="156">
                  <c:v>33179.458333333343</c:v>
                </c:pt>
                <c:pt idx="157">
                  <c:v>33179.5</c:v>
                </c:pt>
                <c:pt idx="158">
                  <c:v>33179.541666666657</c:v>
                </c:pt>
                <c:pt idx="159">
                  <c:v>33179.583333333343</c:v>
                </c:pt>
                <c:pt idx="160">
                  <c:v>33179.625</c:v>
                </c:pt>
                <c:pt idx="161">
                  <c:v>33179.666666666657</c:v>
                </c:pt>
                <c:pt idx="162">
                  <c:v>33179.708333333343</c:v>
                </c:pt>
                <c:pt idx="163">
                  <c:v>33179.75</c:v>
                </c:pt>
                <c:pt idx="164">
                  <c:v>33179.791666666657</c:v>
                </c:pt>
                <c:pt idx="165">
                  <c:v>33179.833333333343</c:v>
                </c:pt>
                <c:pt idx="166">
                  <c:v>33179.875</c:v>
                </c:pt>
                <c:pt idx="167">
                  <c:v>33179.916666666657</c:v>
                </c:pt>
                <c:pt idx="168">
                  <c:v>33179.958333333343</c:v>
                </c:pt>
                <c:pt idx="169">
                  <c:v>33180</c:v>
                </c:pt>
                <c:pt idx="170">
                  <c:v>33180.041666666657</c:v>
                </c:pt>
                <c:pt idx="171">
                  <c:v>33180.083333333343</c:v>
                </c:pt>
                <c:pt idx="172">
                  <c:v>33180.125</c:v>
                </c:pt>
                <c:pt idx="173">
                  <c:v>33180.166666666657</c:v>
                </c:pt>
                <c:pt idx="174">
                  <c:v>33180.208333333343</c:v>
                </c:pt>
                <c:pt idx="175">
                  <c:v>33180.25</c:v>
                </c:pt>
                <c:pt idx="176">
                  <c:v>33180.291666666657</c:v>
                </c:pt>
                <c:pt idx="177">
                  <c:v>33180.333333333343</c:v>
                </c:pt>
                <c:pt idx="178">
                  <c:v>33180.375</c:v>
                </c:pt>
                <c:pt idx="179">
                  <c:v>33180.416666666657</c:v>
                </c:pt>
                <c:pt idx="180">
                  <c:v>33180.458333333343</c:v>
                </c:pt>
                <c:pt idx="181">
                  <c:v>33180.5</c:v>
                </c:pt>
                <c:pt idx="182">
                  <c:v>33180.541666666657</c:v>
                </c:pt>
                <c:pt idx="183">
                  <c:v>33180.583333333343</c:v>
                </c:pt>
                <c:pt idx="184">
                  <c:v>33180.625</c:v>
                </c:pt>
                <c:pt idx="185">
                  <c:v>33180.666666666657</c:v>
                </c:pt>
                <c:pt idx="186">
                  <c:v>33180.708333333343</c:v>
                </c:pt>
                <c:pt idx="187">
                  <c:v>33180.75</c:v>
                </c:pt>
                <c:pt idx="188">
                  <c:v>33180.791666666657</c:v>
                </c:pt>
                <c:pt idx="189">
                  <c:v>33180.833333333343</c:v>
                </c:pt>
                <c:pt idx="190">
                  <c:v>33180.875</c:v>
                </c:pt>
                <c:pt idx="191">
                  <c:v>33180.916666666657</c:v>
                </c:pt>
                <c:pt idx="192">
                  <c:v>33180.958333333343</c:v>
                </c:pt>
                <c:pt idx="193">
                  <c:v>33181</c:v>
                </c:pt>
                <c:pt idx="194">
                  <c:v>33181.041666666657</c:v>
                </c:pt>
                <c:pt idx="195">
                  <c:v>33181.083333333343</c:v>
                </c:pt>
                <c:pt idx="196">
                  <c:v>33181.125</c:v>
                </c:pt>
                <c:pt idx="197">
                  <c:v>33181.166666666657</c:v>
                </c:pt>
                <c:pt idx="198">
                  <c:v>33181.208333333343</c:v>
                </c:pt>
                <c:pt idx="199">
                  <c:v>33181.25</c:v>
                </c:pt>
                <c:pt idx="200">
                  <c:v>33181.291666666657</c:v>
                </c:pt>
                <c:pt idx="201">
                  <c:v>33181.333333333343</c:v>
                </c:pt>
                <c:pt idx="202">
                  <c:v>33181.375</c:v>
                </c:pt>
                <c:pt idx="203">
                  <c:v>33181.416666666657</c:v>
                </c:pt>
                <c:pt idx="204">
                  <c:v>33181.458333333343</c:v>
                </c:pt>
                <c:pt idx="205">
                  <c:v>33181.5</c:v>
                </c:pt>
                <c:pt idx="206">
                  <c:v>33181.541666666657</c:v>
                </c:pt>
                <c:pt idx="207">
                  <c:v>33181.583333333343</c:v>
                </c:pt>
                <c:pt idx="208">
                  <c:v>33181.625</c:v>
                </c:pt>
                <c:pt idx="209">
                  <c:v>33181.666666666657</c:v>
                </c:pt>
                <c:pt idx="210">
                  <c:v>33181.708333333343</c:v>
                </c:pt>
                <c:pt idx="211">
                  <c:v>33181.75</c:v>
                </c:pt>
                <c:pt idx="212">
                  <c:v>33181.791666666657</c:v>
                </c:pt>
                <c:pt idx="213">
                  <c:v>33181.833333333343</c:v>
                </c:pt>
                <c:pt idx="214">
                  <c:v>33181.875</c:v>
                </c:pt>
                <c:pt idx="215">
                  <c:v>33181.916666666657</c:v>
                </c:pt>
                <c:pt idx="216">
                  <c:v>33181.958333333343</c:v>
                </c:pt>
                <c:pt idx="217">
                  <c:v>33182</c:v>
                </c:pt>
                <c:pt idx="218">
                  <c:v>33182.041666666657</c:v>
                </c:pt>
                <c:pt idx="219">
                  <c:v>33182.083333333343</c:v>
                </c:pt>
                <c:pt idx="220">
                  <c:v>33182.125</c:v>
                </c:pt>
                <c:pt idx="221">
                  <c:v>33182.166666666657</c:v>
                </c:pt>
                <c:pt idx="222">
                  <c:v>33182.208333333343</c:v>
                </c:pt>
                <c:pt idx="223">
                  <c:v>33182.25</c:v>
                </c:pt>
                <c:pt idx="224">
                  <c:v>33182.291666666657</c:v>
                </c:pt>
                <c:pt idx="225">
                  <c:v>33182.333333333343</c:v>
                </c:pt>
                <c:pt idx="226">
                  <c:v>33182.375</c:v>
                </c:pt>
                <c:pt idx="227">
                  <c:v>33182.416666666657</c:v>
                </c:pt>
                <c:pt idx="228">
                  <c:v>33182.458333333343</c:v>
                </c:pt>
                <c:pt idx="229">
                  <c:v>33182.5</c:v>
                </c:pt>
                <c:pt idx="230">
                  <c:v>33182.541666666657</c:v>
                </c:pt>
                <c:pt idx="231">
                  <c:v>33182.583333333343</c:v>
                </c:pt>
                <c:pt idx="232">
                  <c:v>33182.625</c:v>
                </c:pt>
                <c:pt idx="233">
                  <c:v>33182.666666666657</c:v>
                </c:pt>
                <c:pt idx="234">
                  <c:v>33182.708333333343</c:v>
                </c:pt>
                <c:pt idx="235">
                  <c:v>33182.75</c:v>
                </c:pt>
                <c:pt idx="236">
                  <c:v>33182.791666666657</c:v>
                </c:pt>
                <c:pt idx="237">
                  <c:v>33182.833333333343</c:v>
                </c:pt>
                <c:pt idx="238">
                  <c:v>33182.875</c:v>
                </c:pt>
                <c:pt idx="239">
                  <c:v>33182.916666666657</c:v>
                </c:pt>
                <c:pt idx="240">
                  <c:v>33182.958333333343</c:v>
                </c:pt>
                <c:pt idx="241">
                  <c:v>33183</c:v>
                </c:pt>
                <c:pt idx="242">
                  <c:v>33183.041666666657</c:v>
                </c:pt>
                <c:pt idx="243">
                  <c:v>33183.083333333343</c:v>
                </c:pt>
                <c:pt idx="244">
                  <c:v>33183.125</c:v>
                </c:pt>
                <c:pt idx="245">
                  <c:v>33183.166666666657</c:v>
                </c:pt>
                <c:pt idx="246">
                  <c:v>33183.208333333343</c:v>
                </c:pt>
                <c:pt idx="247">
                  <c:v>33183.25</c:v>
                </c:pt>
                <c:pt idx="248">
                  <c:v>33183.291666666657</c:v>
                </c:pt>
                <c:pt idx="249">
                  <c:v>33183.333333333343</c:v>
                </c:pt>
                <c:pt idx="250">
                  <c:v>33183.375</c:v>
                </c:pt>
                <c:pt idx="251">
                  <c:v>33183.416666666657</c:v>
                </c:pt>
                <c:pt idx="252">
                  <c:v>33183.458333333343</c:v>
                </c:pt>
                <c:pt idx="253">
                  <c:v>33183.5</c:v>
                </c:pt>
                <c:pt idx="254">
                  <c:v>33183.541666666657</c:v>
                </c:pt>
                <c:pt idx="255">
                  <c:v>33183.583333333343</c:v>
                </c:pt>
                <c:pt idx="256">
                  <c:v>33183.625</c:v>
                </c:pt>
                <c:pt idx="257">
                  <c:v>33183.666666666657</c:v>
                </c:pt>
                <c:pt idx="258">
                  <c:v>33183.708333333343</c:v>
                </c:pt>
                <c:pt idx="259">
                  <c:v>33183.75</c:v>
                </c:pt>
                <c:pt idx="260">
                  <c:v>33183.791666666657</c:v>
                </c:pt>
                <c:pt idx="261">
                  <c:v>33183.833333333343</c:v>
                </c:pt>
                <c:pt idx="262">
                  <c:v>33183.875</c:v>
                </c:pt>
                <c:pt idx="263">
                  <c:v>33183.916666666657</c:v>
                </c:pt>
                <c:pt idx="264">
                  <c:v>33183.958333333343</c:v>
                </c:pt>
                <c:pt idx="265">
                  <c:v>33184</c:v>
                </c:pt>
                <c:pt idx="266">
                  <c:v>33184.041666666657</c:v>
                </c:pt>
                <c:pt idx="267">
                  <c:v>33184.083333333343</c:v>
                </c:pt>
                <c:pt idx="268">
                  <c:v>33184.125</c:v>
                </c:pt>
                <c:pt idx="269">
                  <c:v>33184.166666666657</c:v>
                </c:pt>
                <c:pt idx="270">
                  <c:v>33184.208333333343</c:v>
                </c:pt>
                <c:pt idx="271">
                  <c:v>33184.25</c:v>
                </c:pt>
                <c:pt idx="272">
                  <c:v>33184.291666666657</c:v>
                </c:pt>
                <c:pt idx="273">
                  <c:v>33184.333333333343</c:v>
                </c:pt>
                <c:pt idx="274">
                  <c:v>33184.375</c:v>
                </c:pt>
                <c:pt idx="275">
                  <c:v>33184.416666666657</c:v>
                </c:pt>
                <c:pt idx="276">
                  <c:v>33184.458333333343</c:v>
                </c:pt>
                <c:pt idx="277">
                  <c:v>33184.5</c:v>
                </c:pt>
                <c:pt idx="278">
                  <c:v>33184.541666666657</c:v>
                </c:pt>
                <c:pt idx="279">
                  <c:v>33184.583333333343</c:v>
                </c:pt>
                <c:pt idx="280">
                  <c:v>33184.625</c:v>
                </c:pt>
                <c:pt idx="281">
                  <c:v>33184.666666666657</c:v>
                </c:pt>
                <c:pt idx="282">
                  <c:v>33184.708333333343</c:v>
                </c:pt>
                <c:pt idx="283">
                  <c:v>33184.75</c:v>
                </c:pt>
                <c:pt idx="284">
                  <c:v>33184.791666666657</c:v>
                </c:pt>
                <c:pt idx="285">
                  <c:v>33184.833333333343</c:v>
                </c:pt>
                <c:pt idx="286">
                  <c:v>33184.875</c:v>
                </c:pt>
                <c:pt idx="287">
                  <c:v>33184.916666666657</c:v>
                </c:pt>
                <c:pt idx="288">
                  <c:v>33184.958333333343</c:v>
                </c:pt>
                <c:pt idx="289">
                  <c:v>33185</c:v>
                </c:pt>
                <c:pt idx="290">
                  <c:v>33185.041666666657</c:v>
                </c:pt>
                <c:pt idx="291">
                  <c:v>33185.083333333343</c:v>
                </c:pt>
                <c:pt idx="292">
                  <c:v>33185.125</c:v>
                </c:pt>
                <c:pt idx="293">
                  <c:v>33185.166666666657</c:v>
                </c:pt>
                <c:pt idx="294">
                  <c:v>33185.208333333343</c:v>
                </c:pt>
                <c:pt idx="295">
                  <c:v>33185.25</c:v>
                </c:pt>
                <c:pt idx="296">
                  <c:v>33185.291666666657</c:v>
                </c:pt>
                <c:pt idx="297">
                  <c:v>33185.333333333343</c:v>
                </c:pt>
                <c:pt idx="298">
                  <c:v>33185.375</c:v>
                </c:pt>
                <c:pt idx="299">
                  <c:v>33185.416666666657</c:v>
                </c:pt>
                <c:pt idx="300">
                  <c:v>33185.458333333343</c:v>
                </c:pt>
                <c:pt idx="301">
                  <c:v>33185.5</c:v>
                </c:pt>
                <c:pt idx="302">
                  <c:v>33185.541666666657</c:v>
                </c:pt>
                <c:pt idx="303">
                  <c:v>33185.583333333343</c:v>
                </c:pt>
                <c:pt idx="304">
                  <c:v>33185.625</c:v>
                </c:pt>
                <c:pt idx="305">
                  <c:v>33185.666666666657</c:v>
                </c:pt>
                <c:pt idx="306">
                  <c:v>33185.708333333343</c:v>
                </c:pt>
                <c:pt idx="307">
                  <c:v>33185.75</c:v>
                </c:pt>
                <c:pt idx="308">
                  <c:v>33185.791666666657</c:v>
                </c:pt>
                <c:pt idx="309">
                  <c:v>33185.833333333343</c:v>
                </c:pt>
                <c:pt idx="310">
                  <c:v>33185.875</c:v>
                </c:pt>
                <c:pt idx="311">
                  <c:v>33185.916666666657</c:v>
                </c:pt>
                <c:pt idx="312">
                  <c:v>33185.958333333343</c:v>
                </c:pt>
                <c:pt idx="313">
                  <c:v>33186</c:v>
                </c:pt>
                <c:pt idx="314">
                  <c:v>33186.041666666657</c:v>
                </c:pt>
                <c:pt idx="315">
                  <c:v>33186.083333333343</c:v>
                </c:pt>
                <c:pt idx="316">
                  <c:v>33186.125</c:v>
                </c:pt>
                <c:pt idx="317">
                  <c:v>33186.166666666657</c:v>
                </c:pt>
                <c:pt idx="318">
                  <c:v>33186.208333333343</c:v>
                </c:pt>
                <c:pt idx="319">
                  <c:v>33186.25</c:v>
                </c:pt>
                <c:pt idx="320">
                  <c:v>33186.291666666657</c:v>
                </c:pt>
                <c:pt idx="321">
                  <c:v>33186.333333333343</c:v>
                </c:pt>
                <c:pt idx="322">
                  <c:v>33186.375</c:v>
                </c:pt>
                <c:pt idx="323">
                  <c:v>33186.416666666657</c:v>
                </c:pt>
                <c:pt idx="324">
                  <c:v>33186.458333333343</c:v>
                </c:pt>
                <c:pt idx="325">
                  <c:v>33186.5</c:v>
                </c:pt>
                <c:pt idx="326">
                  <c:v>33186.541666666657</c:v>
                </c:pt>
                <c:pt idx="327">
                  <c:v>33186.583333333343</c:v>
                </c:pt>
                <c:pt idx="328">
                  <c:v>33186.625</c:v>
                </c:pt>
                <c:pt idx="329">
                  <c:v>33186.666666666657</c:v>
                </c:pt>
                <c:pt idx="330">
                  <c:v>33186.708333333343</c:v>
                </c:pt>
                <c:pt idx="331">
                  <c:v>33186.75</c:v>
                </c:pt>
                <c:pt idx="332">
                  <c:v>33186.791666666657</c:v>
                </c:pt>
                <c:pt idx="333">
                  <c:v>33186.833333333343</c:v>
                </c:pt>
                <c:pt idx="334">
                  <c:v>33186.875</c:v>
                </c:pt>
                <c:pt idx="335">
                  <c:v>33186.916666666657</c:v>
                </c:pt>
              </c:numCache>
            </c:numRef>
          </c:xVal>
          <c:yVal>
            <c:numRef>
              <c:f>Q1990_NS_Control!$N$632:$N$967</c:f>
              <c:numCache>
                <c:formatCode>General</c:formatCode>
                <c:ptCount val="336"/>
                <c:pt idx="0">
                  <c:v>42.17</c:v>
                </c:pt>
                <c:pt idx="1">
                  <c:v>43.09</c:v>
                </c:pt>
                <c:pt idx="2">
                  <c:v>43.56</c:v>
                </c:pt>
                <c:pt idx="3">
                  <c:v>43.56</c:v>
                </c:pt>
                <c:pt idx="4">
                  <c:v>43.56</c:v>
                </c:pt>
                <c:pt idx="5">
                  <c:v>43.09</c:v>
                </c:pt>
                <c:pt idx="6">
                  <c:v>42.63</c:v>
                </c:pt>
                <c:pt idx="7">
                  <c:v>42.17</c:v>
                </c:pt>
                <c:pt idx="8">
                  <c:v>41.7</c:v>
                </c:pt>
                <c:pt idx="9">
                  <c:v>41.24</c:v>
                </c:pt>
                <c:pt idx="10">
                  <c:v>40.31</c:v>
                </c:pt>
                <c:pt idx="11">
                  <c:v>39.85</c:v>
                </c:pt>
                <c:pt idx="12">
                  <c:v>39.39</c:v>
                </c:pt>
                <c:pt idx="13">
                  <c:v>38.92</c:v>
                </c:pt>
                <c:pt idx="14">
                  <c:v>38.92</c:v>
                </c:pt>
                <c:pt idx="15">
                  <c:v>38.46</c:v>
                </c:pt>
                <c:pt idx="16">
                  <c:v>38.92</c:v>
                </c:pt>
                <c:pt idx="17">
                  <c:v>39.39</c:v>
                </c:pt>
                <c:pt idx="18">
                  <c:v>41.7</c:v>
                </c:pt>
                <c:pt idx="19">
                  <c:v>46.34</c:v>
                </c:pt>
                <c:pt idx="20">
                  <c:v>54.22</c:v>
                </c:pt>
                <c:pt idx="21">
                  <c:v>64.87</c:v>
                </c:pt>
                <c:pt idx="22">
                  <c:v>76.459999999999994</c:v>
                </c:pt>
                <c:pt idx="23">
                  <c:v>87.58</c:v>
                </c:pt>
                <c:pt idx="24">
                  <c:v>97.77</c:v>
                </c:pt>
                <c:pt idx="25">
                  <c:v>107.97</c:v>
                </c:pt>
                <c:pt idx="26">
                  <c:v>118.63</c:v>
                </c:pt>
                <c:pt idx="27">
                  <c:v>128.82</c:v>
                </c:pt>
                <c:pt idx="28">
                  <c:v>137.16</c:v>
                </c:pt>
                <c:pt idx="29">
                  <c:v>143.19</c:v>
                </c:pt>
                <c:pt idx="30">
                  <c:v>144.58000000000001</c:v>
                </c:pt>
                <c:pt idx="31">
                  <c:v>142.26</c:v>
                </c:pt>
                <c:pt idx="32">
                  <c:v>136.69999999999999</c:v>
                </c:pt>
                <c:pt idx="33">
                  <c:v>130.21</c:v>
                </c:pt>
                <c:pt idx="34">
                  <c:v>123.26</c:v>
                </c:pt>
                <c:pt idx="35">
                  <c:v>117.24</c:v>
                </c:pt>
                <c:pt idx="36">
                  <c:v>111.68</c:v>
                </c:pt>
                <c:pt idx="37">
                  <c:v>107.04</c:v>
                </c:pt>
                <c:pt idx="38">
                  <c:v>102.87</c:v>
                </c:pt>
                <c:pt idx="39">
                  <c:v>99.63</c:v>
                </c:pt>
                <c:pt idx="40">
                  <c:v>95.92</c:v>
                </c:pt>
                <c:pt idx="41">
                  <c:v>92.68</c:v>
                </c:pt>
                <c:pt idx="42">
                  <c:v>89.9</c:v>
                </c:pt>
                <c:pt idx="43">
                  <c:v>87.12</c:v>
                </c:pt>
                <c:pt idx="44">
                  <c:v>84.34</c:v>
                </c:pt>
                <c:pt idx="45">
                  <c:v>82.02</c:v>
                </c:pt>
                <c:pt idx="46">
                  <c:v>79.7</c:v>
                </c:pt>
                <c:pt idx="47">
                  <c:v>77.849999999999994</c:v>
                </c:pt>
                <c:pt idx="48">
                  <c:v>75.989999999999995</c:v>
                </c:pt>
                <c:pt idx="49">
                  <c:v>74.14</c:v>
                </c:pt>
                <c:pt idx="50">
                  <c:v>72.290000000000006</c:v>
                </c:pt>
                <c:pt idx="51">
                  <c:v>70.900000000000006</c:v>
                </c:pt>
                <c:pt idx="52">
                  <c:v>69.510000000000005</c:v>
                </c:pt>
                <c:pt idx="53">
                  <c:v>68.12</c:v>
                </c:pt>
                <c:pt idx="54">
                  <c:v>66.73</c:v>
                </c:pt>
                <c:pt idx="55">
                  <c:v>65.34</c:v>
                </c:pt>
                <c:pt idx="56">
                  <c:v>63.95</c:v>
                </c:pt>
                <c:pt idx="57">
                  <c:v>63.02</c:v>
                </c:pt>
                <c:pt idx="58">
                  <c:v>62.56</c:v>
                </c:pt>
                <c:pt idx="59">
                  <c:v>62.09</c:v>
                </c:pt>
                <c:pt idx="60">
                  <c:v>62.09</c:v>
                </c:pt>
                <c:pt idx="61">
                  <c:v>62.56</c:v>
                </c:pt>
                <c:pt idx="62">
                  <c:v>63.48</c:v>
                </c:pt>
                <c:pt idx="63">
                  <c:v>65.8</c:v>
                </c:pt>
                <c:pt idx="64">
                  <c:v>69.040000000000006</c:v>
                </c:pt>
                <c:pt idx="65">
                  <c:v>74.599999999999994</c:v>
                </c:pt>
                <c:pt idx="66">
                  <c:v>83.41</c:v>
                </c:pt>
                <c:pt idx="67">
                  <c:v>95.46</c:v>
                </c:pt>
                <c:pt idx="68">
                  <c:v>110.75</c:v>
                </c:pt>
                <c:pt idx="69">
                  <c:v>129.28</c:v>
                </c:pt>
                <c:pt idx="70">
                  <c:v>148.28</c:v>
                </c:pt>
                <c:pt idx="71">
                  <c:v>167.74</c:v>
                </c:pt>
                <c:pt idx="72">
                  <c:v>184.89</c:v>
                </c:pt>
                <c:pt idx="73">
                  <c:v>198.33</c:v>
                </c:pt>
                <c:pt idx="74">
                  <c:v>208.06</c:v>
                </c:pt>
                <c:pt idx="75">
                  <c:v>213.62</c:v>
                </c:pt>
                <c:pt idx="76">
                  <c:v>215.94</c:v>
                </c:pt>
                <c:pt idx="77">
                  <c:v>215.47</c:v>
                </c:pt>
                <c:pt idx="78">
                  <c:v>212.69</c:v>
                </c:pt>
                <c:pt idx="79">
                  <c:v>209.45</c:v>
                </c:pt>
                <c:pt idx="80">
                  <c:v>206.21</c:v>
                </c:pt>
                <c:pt idx="81">
                  <c:v>202.03</c:v>
                </c:pt>
                <c:pt idx="82">
                  <c:v>197.4</c:v>
                </c:pt>
                <c:pt idx="83">
                  <c:v>191.84</c:v>
                </c:pt>
                <c:pt idx="84">
                  <c:v>185.82</c:v>
                </c:pt>
                <c:pt idx="85">
                  <c:v>178.87</c:v>
                </c:pt>
                <c:pt idx="86">
                  <c:v>172.38</c:v>
                </c:pt>
                <c:pt idx="87">
                  <c:v>166.35</c:v>
                </c:pt>
                <c:pt idx="88">
                  <c:v>160.33000000000001</c:v>
                </c:pt>
                <c:pt idx="89">
                  <c:v>154.77000000000001</c:v>
                </c:pt>
                <c:pt idx="90">
                  <c:v>150.13999999999999</c:v>
                </c:pt>
                <c:pt idx="91">
                  <c:v>145.5</c:v>
                </c:pt>
                <c:pt idx="92">
                  <c:v>141.33000000000001</c:v>
                </c:pt>
                <c:pt idx="93">
                  <c:v>137.16</c:v>
                </c:pt>
                <c:pt idx="94">
                  <c:v>133.44999999999999</c:v>
                </c:pt>
                <c:pt idx="95">
                  <c:v>130.21</c:v>
                </c:pt>
                <c:pt idx="96">
                  <c:v>127.43</c:v>
                </c:pt>
                <c:pt idx="97">
                  <c:v>124.65</c:v>
                </c:pt>
                <c:pt idx="98">
                  <c:v>122.33</c:v>
                </c:pt>
                <c:pt idx="99">
                  <c:v>119.55</c:v>
                </c:pt>
                <c:pt idx="100">
                  <c:v>117.24</c:v>
                </c:pt>
                <c:pt idx="101">
                  <c:v>114.46</c:v>
                </c:pt>
                <c:pt idx="102">
                  <c:v>111.68</c:v>
                </c:pt>
                <c:pt idx="103">
                  <c:v>108.89</c:v>
                </c:pt>
                <c:pt idx="104">
                  <c:v>106.11</c:v>
                </c:pt>
                <c:pt idx="105">
                  <c:v>103.33</c:v>
                </c:pt>
                <c:pt idx="106">
                  <c:v>100.55</c:v>
                </c:pt>
                <c:pt idx="107">
                  <c:v>98.24</c:v>
                </c:pt>
                <c:pt idx="108">
                  <c:v>95.92</c:v>
                </c:pt>
                <c:pt idx="109">
                  <c:v>93.6</c:v>
                </c:pt>
                <c:pt idx="110">
                  <c:v>91.29</c:v>
                </c:pt>
                <c:pt idx="111">
                  <c:v>89.43</c:v>
                </c:pt>
                <c:pt idx="112">
                  <c:v>87.58</c:v>
                </c:pt>
                <c:pt idx="113">
                  <c:v>85.73</c:v>
                </c:pt>
                <c:pt idx="114">
                  <c:v>83.87</c:v>
                </c:pt>
                <c:pt idx="115">
                  <c:v>82.95</c:v>
                </c:pt>
                <c:pt idx="116">
                  <c:v>82.02</c:v>
                </c:pt>
                <c:pt idx="117">
                  <c:v>82.02</c:v>
                </c:pt>
                <c:pt idx="118">
                  <c:v>83.41</c:v>
                </c:pt>
                <c:pt idx="119">
                  <c:v>87.12</c:v>
                </c:pt>
                <c:pt idx="120">
                  <c:v>93.14</c:v>
                </c:pt>
                <c:pt idx="121">
                  <c:v>101.94</c:v>
                </c:pt>
                <c:pt idx="122">
                  <c:v>113.07</c:v>
                </c:pt>
                <c:pt idx="123">
                  <c:v>126.04</c:v>
                </c:pt>
                <c:pt idx="124">
                  <c:v>141.33000000000001</c:v>
                </c:pt>
                <c:pt idx="125">
                  <c:v>159.4</c:v>
                </c:pt>
                <c:pt idx="126">
                  <c:v>182.57</c:v>
                </c:pt>
                <c:pt idx="127">
                  <c:v>216.4</c:v>
                </c:pt>
                <c:pt idx="128">
                  <c:v>266.44</c:v>
                </c:pt>
                <c:pt idx="129">
                  <c:v>331.78</c:v>
                </c:pt>
                <c:pt idx="130">
                  <c:v>410.56</c:v>
                </c:pt>
                <c:pt idx="131">
                  <c:v>507.4</c:v>
                </c:pt>
                <c:pt idx="132">
                  <c:v>625.57000000000005</c:v>
                </c:pt>
                <c:pt idx="133">
                  <c:v>763.19</c:v>
                </c:pt>
                <c:pt idx="134">
                  <c:v>914.25</c:v>
                </c:pt>
                <c:pt idx="135">
                  <c:v>1069.95</c:v>
                </c:pt>
                <c:pt idx="136">
                  <c:v>1216.3800000000001</c:v>
                </c:pt>
                <c:pt idx="137">
                  <c:v>1338.71</c:v>
                </c:pt>
                <c:pt idx="138">
                  <c:v>1423.51</c:v>
                </c:pt>
                <c:pt idx="139">
                  <c:v>1463.36</c:v>
                </c:pt>
                <c:pt idx="140">
                  <c:v>1461.04</c:v>
                </c:pt>
                <c:pt idx="141">
                  <c:v>1428.14</c:v>
                </c:pt>
                <c:pt idx="142">
                  <c:v>1376.71</c:v>
                </c:pt>
                <c:pt idx="143">
                  <c:v>1315.54</c:v>
                </c:pt>
                <c:pt idx="144">
                  <c:v>1249.74</c:v>
                </c:pt>
                <c:pt idx="145">
                  <c:v>1180.7</c:v>
                </c:pt>
                <c:pt idx="146">
                  <c:v>1108.8699999999999</c:v>
                </c:pt>
                <c:pt idx="147">
                  <c:v>1034.73</c:v>
                </c:pt>
                <c:pt idx="148">
                  <c:v>960.59</c:v>
                </c:pt>
                <c:pt idx="149">
                  <c:v>888.3</c:v>
                </c:pt>
                <c:pt idx="150">
                  <c:v>819.72</c:v>
                </c:pt>
                <c:pt idx="151">
                  <c:v>757.17</c:v>
                </c:pt>
                <c:pt idx="152">
                  <c:v>702.02</c:v>
                </c:pt>
                <c:pt idx="153">
                  <c:v>653.37</c:v>
                </c:pt>
                <c:pt idx="154">
                  <c:v>611.66</c:v>
                </c:pt>
                <c:pt idx="155">
                  <c:v>575.05999999999995</c:v>
                </c:pt>
                <c:pt idx="156">
                  <c:v>543.54999999999995</c:v>
                </c:pt>
                <c:pt idx="157">
                  <c:v>515.28</c:v>
                </c:pt>
                <c:pt idx="158">
                  <c:v>490.72</c:v>
                </c:pt>
                <c:pt idx="159">
                  <c:v>469.87</c:v>
                </c:pt>
                <c:pt idx="160">
                  <c:v>453.19</c:v>
                </c:pt>
                <c:pt idx="161">
                  <c:v>440.21</c:v>
                </c:pt>
                <c:pt idx="162">
                  <c:v>429.56</c:v>
                </c:pt>
                <c:pt idx="163">
                  <c:v>421.21</c:v>
                </c:pt>
                <c:pt idx="164">
                  <c:v>413.8</c:v>
                </c:pt>
                <c:pt idx="165">
                  <c:v>405.92</c:v>
                </c:pt>
                <c:pt idx="166">
                  <c:v>398.05</c:v>
                </c:pt>
                <c:pt idx="167">
                  <c:v>390.17</c:v>
                </c:pt>
                <c:pt idx="168">
                  <c:v>383.22</c:v>
                </c:pt>
                <c:pt idx="169">
                  <c:v>377.19</c:v>
                </c:pt>
                <c:pt idx="170">
                  <c:v>373.95</c:v>
                </c:pt>
                <c:pt idx="171">
                  <c:v>372.56</c:v>
                </c:pt>
                <c:pt idx="172">
                  <c:v>373.02</c:v>
                </c:pt>
                <c:pt idx="173">
                  <c:v>374.41</c:v>
                </c:pt>
                <c:pt idx="174">
                  <c:v>374.88</c:v>
                </c:pt>
                <c:pt idx="175">
                  <c:v>374.41</c:v>
                </c:pt>
                <c:pt idx="176">
                  <c:v>373.02</c:v>
                </c:pt>
                <c:pt idx="177">
                  <c:v>370.71</c:v>
                </c:pt>
                <c:pt idx="178">
                  <c:v>367.93</c:v>
                </c:pt>
                <c:pt idx="179">
                  <c:v>363.76</c:v>
                </c:pt>
                <c:pt idx="180">
                  <c:v>358.66</c:v>
                </c:pt>
                <c:pt idx="181">
                  <c:v>354.02</c:v>
                </c:pt>
                <c:pt idx="182">
                  <c:v>352.17</c:v>
                </c:pt>
                <c:pt idx="183">
                  <c:v>354.02</c:v>
                </c:pt>
                <c:pt idx="184">
                  <c:v>358.19</c:v>
                </c:pt>
                <c:pt idx="185">
                  <c:v>364.22</c:v>
                </c:pt>
                <c:pt idx="186">
                  <c:v>372.1</c:v>
                </c:pt>
                <c:pt idx="187">
                  <c:v>379.97</c:v>
                </c:pt>
                <c:pt idx="188">
                  <c:v>387.39</c:v>
                </c:pt>
                <c:pt idx="189">
                  <c:v>392.48</c:v>
                </c:pt>
                <c:pt idx="190">
                  <c:v>396.66</c:v>
                </c:pt>
                <c:pt idx="191">
                  <c:v>399.9</c:v>
                </c:pt>
                <c:pt idx="192">
                  <c:v>403.61</c:v>
                </c:pt>
                <c:pt idx="193">
                  <c:v>407.31</c:v>
                </c:pt>
                <c:pt idx="194">
                  <c:v>411.02</c:v>
                </c:pt>
                <c:pt idx="195">
                  <c:v>412.87</c:v>
                </c:pt>
                <c:pt idx="196">
                  <c:v>411.48</c:v>
                </c:pt>
                <c:pt idx="197">
                  <c:v>405.92</c:v>
                </c:pt>
                <c:pt idx="198">
                  <c:v>396.66</c:v>
                </c:pt>
                <c:pt idx="199">
                  <c:v>384.61</c:v>
                </c:pt>
                <c:pt idx="200">
                  <c:v>371.63</c:v>
                </c:pt>
                <c:pt idx="201">
                  <c:v>358.19</c:v>
                </c:pt>
                <c:pt idx="202">
                  <c:v>346.61</c:v>
                </c:pt>
                <c:pt idx="203">
                  <c:v>335.49</c:v>
                </c:pt>
                <c:pt idx="204">
                  <c:v>325.76</c:v>
                </c:pt>
                <c:pt idx="205">
                  <c:v>316.95</c:v>
                </c:pt>
                <c:pt idx="206">
                  <c:v>308.61</c:v>
                </c:pt>
                <c:pt idx="207">
                  <c:v>300.27</c:v>
                </c:pt>
                <c:pt idx="208">
                  <c:v>292.86</c:v>
                </c:pt>
                <c:pt idx="209">
                  <c:v>285.44</c:v>
                </c:pt>
                <c:pt idx="210">
                  <c:v>278.95999999999998</c:v>
                </c:pt>
                <c:pt idx="211">
                  <c:v>273.39999999999998</c:v>
                </c:pt>
                <c:pt idx="212">
                  <c:v>269.23</c:v>
                </c:pt>
                <c:pt idx="213">
                  <c:v>265.98</c:v>
                </c:pt>
                <c:pt idx="214">
                  <c:v>264.13</c:v>
                </c:pt>
                <c:pt idx="215">
                  <c:v>262.74</c:v>
                </c:pt>
                <c:pt idx="216">
                  <c:v>261.35000000000002</c:v>
                </c:pt>
                <c:pt idx="217">
                  <c:v>259.02999999999997</c:v>
                </c:pt>
                <c:pt idx="218">
                  <c:v>255.79</c:v>
                </c:pt>
                <c:pt idx="219">
                  <c:v>250.69</c:v>
                </c:pt>
                <c:pt idx="220">
                  <c:v>244.67</c:v>
                </c:pt>
                <c:pt idx="221">
                  <c:v>237.72</c:v>
                </c:pt>
                <c:pt idx="222">
                  <c:v>230.3</c:v>
                </c:pt>
                <c:pt idx="223">
                  <c:v>222.89</c:v>
                </c:pt>
                <c:pt idx="224">
                  <c:v>215.94</c:v>
                </c:pt>
                <c:pt idx="225">
                  <c:v>209.91</c:v>
                </c:pt>
                <c:pt idx="226">
                  <c:v>203.89</c:v>
                </c:pt>
                <c:pt idx="227">
                  <c:v>198.79</c:v>
                </c:pt>
                <c:pt idx="228">
                  <c:v>193.69</c:v>
                </c:pt>
                <c:pt idx="229">
                  <c:v>189.06</c:v>
                </c:pt>
                <c:pt idx="230">
                  <c:v>184.43</c:v>
                </c:pt>
                <c:pt idx="231">
                  <c:v>180.26</c:v>
                </c:pt>
                <c:pt idx="232">
                  <c:v>176.09</c:v>
                </c:pt>
                <c:pt idx="233">
                  <c:v>172.38</c:v>
                </c:pt>
                <c:pt idx="234">
                  <c:v>169.13</c:v>
                </c:pt>
                <c:pt idx="235">
                  <c:v>165.89</c:v>
                </c:pt>
                <c:pt idx="236">
                  <c:v>163.57</c:v>
                </c:pt>
                <c:pt idx="237">
                  <c:v>161.26</c:v>
                </c:pt>
                <c:pt idx="238">
                  <c:v>158.94</c:v>
                </c:pt>
                <c:pt idx="239">
                  <c:v>157.55000000000001</c:v>
                </c:pt>
                <c:pt idx="240">
                  <c:v>155.69999999999999</c:v>
                </c:pt>
                <c:pt idx="241">
                  <c:v>153.84</c:v>
                </c:pt>
                <c:pt idx="242">
                  <c:v>151.99</c:v>
                </c:pt>
                <c:pt idx="243">
                  <c:v>150.13999999999999</c:v>
                </c:pt>
                <c:pt idx="244">
                  <c:v>147.82</c:v>
                </c:pt>
                <c:pt idx="245">
                  <c:v>145.5</c:v>
                </c:pt>
                <c:pt idx="246">
                  <c:v>143.19</c:v>
                </c:pt>
                <c:pt idx="247">
                  <c:v>140.87</c:v>
                </c:pt>
                <c:pt idx="248">
                  <c:v>139.01</c:v>
                </c:pt>
                <c:pt idx="249">
                  <c:v>136.69999999999999</c:v>
                </c:pt>
                <c:pt idx="250">
                  <c:v>134.38</c:v>
                </c:pt>
                <c:pt idx="251">
                  <c:v>132.53</c:v>
                </c:pt>
                <c:pt idx="252">
                  <c:v>130.21</c:v>
                </c:pt>
                <c:pt idx="253">
                  <c:v>128.36000000000001</c:v>
                </c:pt>
                <c:pt idx="254">
                  <c:v>126.04</c:v>
                </c:pt>
                <c:pt idx="255">
                  <c:v>124.19</c:v>
                </c:pt>
                <c:pt idx="256">
                  <c:v>122.33</c:v>
                </c:pt>
                <c:pt idx="257">
                  <c:v>120.48</c:v>
                </c:pt>
                <c:pt idx="258">
                  <c:v>118.63</c:v>
                </c:pt>
                <c:pt idx="259">
                  <c:v>117.24</c:v>
                </c:pt>
                <c:pt idx="260">
                  <c:v>115.38</c:v>
                </c:pt>
                <c:pt idx="261">
                  <c:v>113.99</c:v>
                </c:pt>
                <c:pt idx="262">
                  <c:v>112.6</c:v>
                </c:pt>
                <c:pt idx="263">
                  <c:v>111.21</c:v>
                </c:pt>
                <c:pt idx="264">
                  <c:v>109.82</c:v>
                </c:pt>
                <c:pt idx="265">
                  <c:v>108.43</c:v>
                </c:pt>
                <c:pt idx="266">
                  <c:v>107.04</c:v>
                </c:pt>
                <c:pt idx="267">
                  <c:v>105.65</c:v>
                </c:pt>
                <c:pt idx="268">
                  <c:v>104.26</c:v>
                </c:pt>
                <c:pt idx="269">
                  <c:v>103.33</c:v>
                </c:pt>
                <c:pt idx="270">
                  <c:v>101.94</c:v>
                </c:pt>
                <c:pt idx="271">
                  <c:v>100.55</c:v>
                </c:pt>
                <c:pt idx="272">
                  <c:v>99.63</c:v>
                </c:pt>
                <c:pt idx="273">
                  <c:v>98.24</c:v>
                </c:pt>
                <c:pt idx="274">
                  <c:v>97.31</c:v>
                </c:pt>
                <c:pt idx="275">
                  <c:v>96.38</c:v>
                </c:pt>
                <c:pt idx="276">
                  <c:v>95.46</c:v>
                </c:pt>
                <c:pt idx="277">
                  <c:v>94.07</c:v>
                </c:pt>
                <c:pt idx="278">
                  <c:v>93.14</c:v>
                </c:pt>
                <c:pt idx="279">
                  <c:v>92.21</c:v>
                </c:pt>
                <c:pt idx="280">
                  <c:v>91.29</c:v>
                </c:pt>
                <c:pt idx="281">
                  <c:v>90.36</c:v>
                </c:pt>
                <c:pt idx="282">
                  <c:v>89.43</c:v>
                </c:pt>
                <c:pt idx="283">
                  <c:v>88.51</c:v>
                </c:pt>
                <c:pt idx="284">
                  <c:v>88.04</c:v>
                </c:pt>
                <c:pt idx="285">
                  <c:v>87.12</c:v>
                </c:pt>
                <c:pt idx="286">
                  <c:v>86.19</c:v>
                </c:pt>
                <c:pt idx="287">
                  <c:v>85.26</c:v>
                </c:pt>
                <c:pt idx="288">
                  <c:v>84.8</c:v>
                </c:pt>
                <c:pt idx="289">
                  <c:v>83.87</c:v>
                </c:pt>
                <c:pt idx="290">
                  <c:v>82.95</c:v>
                </c:pt>
                <c:pt idx="291">
                  <c:v>82.48</c:v>
                </c:pt>
                <c:pt idx="292">
                  <c:v>81.56</c:v>
                </c:pt>
                <c:pt idx="293">
                  <c:v>81.09</c:v>
                </c:pt>
                <c:pt idx="294">
                  <c:v>80.17</c:v>
                </c:pt>
                <c:pt idx="295">
                  <c:v>79.7</c:v>
                </c:pt>
                <c:pt idx="296">
                  <c:v>78.77</c:v>
                </c:pt>
                <c:pt idx="297">
                  <c:v>78.31</c:v>
                </c:pt>
                <c:pt idx="298">
                  <c:v>77.849999999999994</c:v>
                </c:pt>
                <c:pt idx="299">
                  <c:v>76.92</c:v>
                </c:pt>
                <c:pt idx="300">
                  <c:v>76.459999999999994</c:v>
                </c:pt>
                <c:pt idx="301">
                  <c:v>75.989999999999995</c:v>
                </c:pt>
                <c:pt idx="302">
                  <c:v>75.069999999999993</c:v>
                </c:pt>
                <c:pt idx="303">
                  <c:v>74.599999999999994</c:v>
                </c:pt>
                <c:pt idx="304">
                  <c:v>74.14</c:v>
                </c:pt>
                <c:pt idx="305">
                  <c:v>73.680000000000007</c:v>
                </c:pt>
                <c:pt idx="306">
                  <c:v>73.209999999999994</c:v>
                </c:pt>
                <c:pt idx="307">
                  <c:v>72.290000000000006</c:v>
                </c:pt>
                <c:pt idx="308">
                  <c:v>71.819999999999993</c:v>
                </c:pt>
                <c:pt idx="309">
                  <c:v>71.36</c:v>
                </c:pt>
                <c:pt idx="310">
                  <c:v>70.900000000000006</c:v>
                </c:pt>
                <c:pt idx="311">
                  <c:v>70.430000000000007</c:v>
                </c:pt>
                <c:pt idx="312">
                  <c:v>69.97</c:v>
                </c:pt>
                <c:pt idx="313">
                  <c:v>69.510000000000005</c:v>
                </c:pt>
                <c:pt idx="314">
                  <c:v>69.040000000000006</c:v>
                </c:pt>
                <c:pt idx="315">
                  <c:v>68.58</c:v>
                </c:pt>
                <c:pt idx="316">
                  <c:v>68.12</c:v>
                </c:pt>
                <c:pt idx="317">
                  <c:v>67.650000000000006</c:v>
                </c:pt>
                <c:pt idx="318">
                  <c:v>67.19</c:v>
                </c:pt>
                <c:pt idx="319">
                  <c:v>66.73</c:v>
                </c:pt>
                <c:pt idx="320">
                  <c:v>66.260000000000005</c:v>
                </c:pt>
                <c:pt idx="321">
                  <c:v>65.8</c:v>
                </c:pt>
                <c:pt idx="322">
                  <c:v>65.34</c:v>
                </c:pt>
                <c:pt idx="323">
                  <c:v>64.87</c:v>
                </c:pt>
                <c:pt idx="324">
                  <c:v>64.41</c:v>
                </c:pt>
                <c:pt idx="325">
                  <c:v>63.95</c:v>
                </c:pt>
                <c:pt idx="326">
                  <c:v>63.48</c:v>
                </c:pt>
                <c:pt idx="327">
                  <c:v>63.48</c:v>
                </c:pt>
                <c:pt idx="328">
                  <c:v>63.02</c:v>
                </c:pt>
                <c:pt idx="329">
                  <c:v>62.56</c:v>
                </c:pt>
                <c:pt idx="330">
                  <c:v>62.09</c:v>
                </c:pt>
                <c:pt idx="331">
                  <c:v>61.63</c:v>
                </c:pt>
                <c:pt idx="332">
                  <c:v>61.63</c:v>
                </c:pt>
                <c:pt idx="333">
                  <c:v>61.17</c:v>
                </c:pt>
                <c:pt idx="334">
                  <c:v>60.7</c:v>
                </c:pt>
                <c:pt idx="335">
                  <c:v>60.24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B8-4492-99E6-EDE30CE44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525103"/>
        <c:axId val="1203530927"/>
      </c:scatterChart>
      <c:valAx>
        <c:axId val="1203525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\.mm\.yyyy\ h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03530927"/>
        <c:crosses val="autoZero"/>
        <c:crossBetween val="midCat"/>
      </c:valAx>
      <c:valAx>
        <c:axId val="120353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035251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8C17-3257-4459-B126-36885E484651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FC3B2-BB55-4AD7-8FD9-ADA87002B1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504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8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0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4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2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6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60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8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0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0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3DDB-FEDC-4F1C-B930-8B4A3D20A6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89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0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33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57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89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82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15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7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0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0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61D4-E9EF-4209-B6D5-086E273C2E36}" type="datetimeFigureOut">
              <a:rPr lang="sl-SI" smtClean="0"/>
              <a:t>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5C5C-15F6-41C2-BC6C-0224891C5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493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hi.se/forskning/forskningsomraden/hydrologi/hbv-1.1566#contactFor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539" y="1894472"/>
            <a:ext cx="10058400" cy="1247298"/>
          </a:xfrm>
        </p:spPr>
        <p:txBody>
          <a:bodyPr>
            <a:noAutofit/>
          </a:bodyPr>
          <a:lstStyle/>
          <a:p>
            <a:r>
              <a:rPr lang="en-US" sz="4000" b="1" dirty="0"/>
              <a:t>Calibration of hydrological models </a:t>
            </a:r>
            <a:r>
              <a:rPr lang="en-US" sz="4000" b="1"/>
              <a:t>by </a:t>
            </a:r>
            <a:r>
              <a:rPr lang="en-US" sz="4000" b="1" smtClean="0"/>
              <a:t>PEST</a:t>
            </a:r>
            <a:endParaRPr lang="sl-SI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Andrej </a:t>
            </a:r>
            <a:r>
              <a:rPr lang="en-US" dirty="0" err="1" smtClean="0"/>
              <a:t>Vidmar</a:t>
            </a:r>
            <a:r>
              <a:rPr lang="en-US" dirty="0" smtClean="0"/>
              <a:t>, </a:t>
            </a:r>
            <a:r>
              <a:rPr lang="en-US" dirty="0" err="1" smtClean="0"/>
              <a:t>Mitja</a:t>
            </a:r>
            <a:r>
              <a:rPr lang="en-US" dirty="0" smtClean="0"/>
              <a:t> </a:t>
            </a:r>
            <a:r>
              <a:rPr lang="en-US" dirty="0" err="1" smtClean="0"/>
              <a:t>Brilly</a:t>
            </a:r>
            <a:endParaRPr lang="sl-SI" dirty="0" smtClean="0"/>
          </a:p>
          <a:p>
            <a:endParaRPr lang="sl-SI" dirty="0"/>
          </a:p>
          <a:p>
            <a:r>
              <a:rPr lang="en-US" dirty="0" smtClean="0"/>
              <a:t>University of Ljubljana, Faculty of Civil and Geodetic Engineering, Department of Environmental Civil Engineering, Ljubljana, Slovenia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b="19885"/>
          <a:stretch/>
        </p:blipFill>
        <p:spPr>
          <a:xfrm>
            <a:off x="8303337" y="406565"/>
            <a:ext cx="3042572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6" y="370706"/>
            <a:ext cx="2646817" cy="113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756" y="64310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dirty="0" smtClean="0"/>
              <a:t>Kyiv, </a:t>
            </a:r>
            <a:r>
              <a:rPr lang="sl-SI" sz="1600" dirty="0" err="1" smtClean="0"/>
              <a:t>Ukraine</a:t>
            </a:r>
            <a:r>
              <a:rPr lang="sl-SI" sz="1600" dirty="0" smtClean="0"/>
              <a:t>, November 6-8, 2019</a:t>
            </a:r>
            <a:endParaRPr lang="sl-SI" sz="1600" dirty="0"/>
          </a:p>
        </p:txBody>
      </p:sp>
      <p:pic>
        <p:nvPicPr>
          <p:cNvPr id="11" name="Рисунок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2" y="137860"/>
            <a:ext cx="4689226" cy="1756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4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Model of Computed Runoff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1513830"/>
            <a:ext cx="10215982" cy="4665662"/>
          </a:xfrm>
        </p:spPr>
      </p:pic>
      <p:sp>
        <p:nvSpPr>
          <p:cNvPr id="5" name="Rectangle 4"/>
          <p:cNvSpPr/>
          <p:nvPr/>
        </p:nvSpPr>
        <p:spPr>
          <a:xfrm>
            <a:off x="838200" y="6169580"/>
            <a:ext cx="741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Help HBV-light – Three GW Box (Distributed STZ and SUZ)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4377" y="690642"/>
            <a:ext cx="318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Design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noise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5"/>
                </a:solidFill>
              </a:rPr>
              <a:t>Equations</a:t>
            </a:r>
            <a:r>
              <a:rPr lang="sl-SI" dirty="0" smtClean="0">
                <a:solidFill>
                  <a:schemeClr val="accent5"/>
                </a:solidFill>
              </a:rPr>
              <a:t> </a:t>
            </a:r>
            <a:r>
              <a:rPr lang="sl-SI" dirty="0" err="1" smtClean="0">
                <a:solidFill>
                  <a:schemeClr val="accent5"/>
                </a:solidFill>
              </a:rPr>
              <a:t>Overview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9273"/>
            <a:ext cx="10027582" cy="5030787"/>
          </a:xfrm>
        </p:spPr>
      </p:pic>
      <p:sp>
        <p:nvSpPr>
          <p:cNvPr id="3" name="Rectangle 2"/>
          <p:cNvSpPr/>
          <p:nvPr/>
        </p:nvSpPr>
        <p:spPr>
          <a:xfrm>
            <a:off x="838200" y="6488668"/>
            <a:ext cx="544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Help HBV-light – An Overview of the HBV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6882" y="704740"/>
            <a:ext cx="3411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Conceptual </a:t>
            </a:r>
            <a:r>
              <a:rPr lang="en-US" sz="3600" dirty="0">
                <a:solidFill>
                  <a:srgbClr val="FF0000"/>
                </a:solidFill>
              </a:rPr>
              <a:t>noise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accent5"/>
                </a:solidFill>
              </a:rPr>
              <a:t>Vegetation</a:t>
            </a:r>
            <a:r>
              <a:rPr lang="sl-SI" dirty="0">
                <a:solidFill>
                  <a:schemeClr val="accent5"/>
                </a:solidFill>
              </a:rPr>
              <a:t> Zone </a:t>
            </a:r>
            <a:r>
              <a:rPr lang="sl-SI" dirty="0" err="1">
                <a:solidFill>
                  <a:schemeClr val="accent5"/>
                </a:solidFill>
              </a:rPr>
              <a:t>Parameters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1217176" cy="36550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accent5"/>
                </a:solidFill>
              </a:rPr>
              <a:t>Catchment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Parameters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669357" cy="46656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accent5"/>
                </a:solidFill>
              </a:rPr>
              <a:t>Effect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of</a:t>
            </a:r>
            <a:r>
              <a:rPr lang="sl-SI" dirty="0">
                <a:solidFill>
                  <a:schemeClr val="accent5"/>
                </a:solidFill>
              </a:rPr>
              <a:t> T</a:t>
            </a:r>
            <a:r>
              <a:rPr lang="sl-SI" baseline="-25000" dirty="0">
                <a:solidFill>
                  <a:schemeClr val="accent5"/>
                </a:solidFill>
              </a:rPr>
              <a:t>T</a:t>
            </a:r>
            <a:endParaRPr lang="en-US" baseline="-25000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8088973" cy="47598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Model </a:t>
            </a:r>
            <a:r>
              <a:rPr lang="sl-SI" dirty="0" err="1">
                <a:solidFill>
                  <a:schemeClr val="accent5"/>
                </a:solidFill>
              </a:rPr>
              <a:t>Calibration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1147888" cy="42981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0" y="185950"/>
            <a:ext cx="11442357" cy="617836"/>
          </a:xfrm>
        </p:spPr>
        <p:txBody>
          <a:bodyPr>
            <a:normAutofit fontScale="90000"/>
          </a:bodyPr>
          <a:lstStyle/>
          <a:p>
            <a:r>
              <a:rPr lang="sl-SI" dirty="0" err="1">
                <a:solidFill>
                  <a:schemeClr val="accent5"/>
                </a:solidFill>
              </a:rPr>
              <a:t>BeoPEST</a:t>
            </a:r>
            <a:r>
              <a:rPr lang="sl-SI" dirty="0">
                <a:solidFill>
                  <a:schemeClr val="accent5"/>
                </a:solidFill>
              </a:rPr>
              <a:t> is </a:t>
            </a:r>
            <a:r>
              <a:rPr lang="sl-SI" dirty="0" err="1">
                <a:solidFill>
                  <a:schemeClr val="accent5"/>
                </a:solidFill>
              </a:rPr>
              <a:t>an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tool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model </a:t>
            </a:r>
            <a:r>
              <a:rPr lang="sl-SI" dirty="0" err="1">
                <a:solidFill>
                  <a:schemeClr val="accent5"/>
                </a:solidFill>
              </a:rPr>
              <a:t>calibration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2" y="963225"/>
            <a:ext cx="7533100" cy="55290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C6C16-D1B1-490D-99D1-A22BF2471FBC}"/>
              </a:ext>
            </a:extLst>
          </p:cNvPr>
          <p:cNvSpPr txBox="1"/>
          <p:nvPr/>
        </p:nvSpPr>
        <p:spPr>
          <a:xfrm>
            <a:off x="417094" y="6492305"/>
            <a:ext cx="801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>
                <a:solidFill>
                  <a:schemeClr val="accent1">
                    <a:lumMod val="75000"/>
                  </a:schemeClr>
                </a:solidFill>
              </a:rPr>
              <a:t>7. hrvatska konferencija o vodama, Opatija, 31.5.2019</a:t>
            </a:r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5545" y="1098174"/>
            <a:ext cx="347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Calibration and Uncertainty Analysis for Complex Environmental Models</a:t>
            </a:r>
            <a:endParaRPr lang="sl-S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11" y="1274015"/>
            <a:ext cx="8582573" cy="544746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18" y="56191"/>
            <a:ext cx="5624384" cy="1018832"/>
          </a:xfrm>
        </p:spPr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Savinja </a:t>
            </a:r>
            <a:r>
              <a:rPr lang="sl-SI" dirty="0" err="1" smtClean="0">
                <a:solidFill>
                  <a:schemeClr val="accent5"/>
                </a:solidFill>
              </a:rPr>
              <a:t>Catchment</a:t>
            </a:r>
            <a:r>
              <a:rPr lang="en-US" dirty="0" smtClean="0">
                <a:solidFill>
                  <a:schemeClr val="accent5"/>
                </a:solidFill>
              </a:rPr>
              <a:t> Case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407058" y="4296608"/>
            <a:ext cx="3419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Enclosed Area of 1852.3 </a:t>
            </a:r>
            <a:r>
              <a:rPr lang="en-US" dirty="0" err="1"/>
              <a:t>sq</a:t>
            </a:r>
            <a:r>
              <a:rPr lang="en-US" dirty="0"/>
              <a:t> km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err="1"/>
              <a:t>min_Elev_m</a:t>
            </a:r>
            <a:r>
              <a:rPr lang="sl-SI" dirty="0"/>
              <a:t>=190.1 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err="1"/>
              <a:t>max_Elev_m</a:t>
            </a:r>
            <a:r>
              <a:rPr lang="sl-SI" dirty="0"/>
              <a:t>=2429.0 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err="1"/>
              <a:t>avg_Elev_m</a:t>
            </a:r>
            <a:r>
              <a:rPr lang="sl-SI" dirty="0"/>
              <a:t>=604.</a:t>
            </a:r>
            <a:r>
              <a:rPr lang="en-US" dirty="0"/>
              <a:t>5</a:t>
            </a:r>
            <a:r>
              <a:rPr lang="sl-SI" dirty="0"/>
              <a:t> 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err="1"/>
              <a:t>avg_Aspect</a:t>
            </a:r>
            <a:r>
              <a:rPr lang="sl-SI" dirty="0"/>
              <a:t>=SE (127°)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err="1"/>
              <a:t>Older_Celje_elev</a:t>
            </a:r>
            <a:r>
              <a:rPr lang="sl-SI" dirty="0"/>
              <a:t>=~238.0 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30" y="56191"/>
            <a:ext cx="3324770" cy="2110271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3521676" y="716692"/>
            <a:ext cx="6586151" cy="792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692713" y="951470"/>
            <a:ext cx="354228" cy="2693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98558" y="1183527"/>
            <a:ext cx="86498" cy="90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606D8-D38D-4070-A281-DE38ADBB5FD3}"/>
              </a:ext>
            </a:extLst>
          </p:cNvPr>
          <p:cNvSpPr txBox="1"/>
          <p:nvPr/>
        </p:nvSpPr>
        <p:spPr>
          <a:xfrm>
            <a:off x="417094" y="6492305"/>
            <a:ext cx="801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>
                <a:solidFill>
                  <a:schemeClr val="accent1">
                    <a:lumMod val="75000"/>
                  </a:schemeClr>
                </a:solidFill>
              </a:rPr>
              <a:t>7. hrvatska konferencija o vodama, Opatija, 31.5.2019</a:t>
            </a:r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Savinja </a:t>
            </a:r>
            <a:r>
              <a:rPr lang="en-US" dirty="0">
                <a:solidFill>
                  <a:schemeClr val="accent5"/>
                </a:solidFill>
              </a:rPr>
              <a:t>77 sub-</a:t>
            </a:r>
            <a:r>
              <a:rPr lang="sl-SI" dirty="0" err="1">
                <a:solidFill>
                  <a:schemeClr val="accent5"/>
                </a:solidFill>
              </a:rPr>
              <a:t>catchment</a:t>
            </a:r>
            <a:r>
              <a:rPr lang="en-US" dirty="0">
                <a:solidFill>
                  <a:schemeClr val="accent5"/>
                </a:solidFill>
              </a:rPr>
              <a:t>s;  II. model</a:t>
            </a:r>
            <a:endParaRPr lang="sl-SI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7" y="1408670"/>
            <a:ext cx="8458633" cy="53687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250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Goodnes</a:t>
            </a:r>
            <a:r>
              <a:rPr lang="en-US" b="1" dirty="0">
                <a:solidFill>
                  <a:srgbClr val="0070C0"/>
                </a:solidFill>
              </a:rPr>
              <a:t> of Fit for calibration period - year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38198" y="1606928"/>
          <a:ext cx="1061212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7676">
                  <a:extLst>
                    <a:ext uri="{9D8B030D-6E8A-4147-A177-3AD203B41FA5}">
                      <a16:colId xmlns:a16="http://schemas.microsoft.com/office/drawing/2014/main" val="419070674"/>
                    </a:ext>
                  </a:extLst>
                </a:gridCol>
                <a:gridCol w="2154445">
                  <a:extLst>
                    <a:ext uri="{9D8B030D-6E8A-4147-A177-3AD203B41FA5}">
                      <a16:colId xmlns:a16="http://schemas.microsoft.com/office/drawing/2014/main" val="955709837"/>
                    </a:ext>
                  </a:extLst>
                </a:gridCol>
              </a:tblGrid>
              <a:tr h="1050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none" strike="noStrike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strike="noStrike" dirty="0">
                          <a:effectLst/>
                          <a:latin typeface="+mn-lt"/>
                        </a:rPr>
                        <a:t>Average</a:t>
                      </a:r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 model efficiency of</a:t>
                      </a:r>
                      <a:r>
                        <a:rPr lang="sl-SI" sz="2800" u="none" strike="noStrike" dirty="0">
                          <a:effectLst/>
                          <a:latin typeface="+mn-lt"/>
                        </a:rPr>
                        <a:t> Savinj</a:t>
                      </a:r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a River </a:t>
                      </a:r>
                      <a:r>
                        <a:rPr lang="en-US" sz="2800" u="none" strike="noStrike">
                          <a:effectLst/>
                          <a:latin typeface="+mn-lt"/>
                        </a:rPr>
                        <a:t>to</a:t>
                      </a:r>
                      <a:r>
                        <a:rPr lang="sl-SI" sz="2800" u="none" strike="noStrike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u="none" strike="noStrike">
                          <a:effectLst/>
                          <a:latin typeface="+mn-lt"/>
                        </a:rPr>
                        <a:t>Sava outflow </a:t>
                      </a:r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for whole calibration period 2007</a:t>
                      </a:r>
                      <a:endParaRPr lang="sl-SI" sz="2800" b="0" i="0" u="none" strike="noStrike" dirty="0">
                        <a:solidFill>
                          <a:srgbClr val="000001"/>
                        </a:solidFill>
                        <a:effectLst/>
                        <a:latin typeface="+mn-lt"/>
                      </a:endParaRPr>
                    </a:p>
                    <a:p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none" strike="noStrike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u="none" strike="noStrike" dirty="0">
                          <a:effectLst/>
                          <a:latin typeface="+mn-lt"/>
                        </a:rPr>
                        <a:t>0.952</a:t>
                      </a:r>
                      <a:endParaRPr lang="sl-SI" sz="2800" b="1" i="0" u="none" strike="noStrike" dirty="0">
                        <a:solidFill>
                          <a:srgbClr val="00000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sl-S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39771"/>
                  </a:ext>
                </a:extLst>
              </a:tr>
              <a:tr h="101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none" strike="noStrike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strike="noStrike" dirty="0">
                          <a:effectLst/>
                          <a:latin typeface="+mn-lt"/>
                        </a:rPr>
                        <a:t>Average</a:t>
                      </a:r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 model efficiency </a:t>
                      </a:r>
                      <a:r>
                        <a:rPr lang="en-US" sz="2800" u="none" strike="noStrike">
                          <a:effectLst/>
                          <a:latin typeface="+mn-lt"/>
                        </a:rPr>
                        <a:t>for 5-days </a:t>
                      </a:r>
                      <a:r>
                        <a:rPr lang="en-US" sz="2800" b="1" u="none" strike="noStrike">
                          <a:effectLst/>
                          <a:latin typeface="+mn-lt"/>
                        </a:rPr>
                        <a:t>flood</a:t>
                      </a:r>
                      <a:r>
                        <a:rPr lang="en-US" sz="2800" b="1" u="none" strike="noStrike" baseline="0">
                          <a:effectLst/>
                          <a:latin typeface="+mn-lt"/>
                        </a:rPr>
                        <a:t> waves</a:t>
                      </a:r>
                      <a:br>
                        <a:rPr lang="en-US" sz="2800" b="1" u="none" strike="noStrike" baseline="0">
                          <a:effectLst/>
                          <a:latin typeface="+mn-lt"/>
                        </a:rPr>
                      </a:br>
                      <a:r>
                        <a:rPr lang="sl-SI" sz="2800" u="none" strike="noStrike">
                          <a:effectLst/>
                          <a:latin typeface="+mn-lt"/>
                        </a:rPr>
                        <a:t>18</a:t>
                      </a:r>
                      <a:r>
                        <a:rPr lang="sl-SI" sz="2800" u="none" strike="noStrike" dirty="0">
                          <a:effectLst/>
                          <a:latin typeface="+mn-lt"/>
                        </a:rPr>
                        <a:t>.-22.09.2007</a:t>
                      </a:r>
                      <a:endParaRPr lang="sl-SI" sz="2800" b="0" i="0" u="none" strike="noStrike" dirty="0">
                        <a:solidFill>
                          <a:srgbClr val="000001"/>
                        </a:solidFill>
                        <a:effectLst/>
                        <a:latin typeface="+mn-lt"/>
                      </a:endParaRPr>
                    </a:p>
                    <a:p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none" strike="noStrike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u="none" strike="noStrike" dirty="0">
                          <a:effectLst/>
                          <a:latin typeface="+mn-lt"/>
                        </a:rPr>
                        <a:t>0.988</a:t>
                      </a:r>
                      <a:endParaRPr lang="sl-SI" sz="2800" b="1" i="0" u="none" strike="noStrike" dirty="0">
                        <a:solidFill>
                          <a:srgbClr val="00000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sl-S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660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3172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The drainage basin hydrological </a:t>
            </a:r>
            <a:r>
              <a:rPr lang="en-US" b="1" dirty="0" smtClean="0">
                <a:solidFill>
                  <a:schemeClr val="accent5"/>
                </a:solidFill>
              </a:rPr>
              <a:t>cycle </a:t>
            </a:r>
            <a:r>
              <a:rPr lang="en-US" dirty="0">
                <a:solidFill>
                  <a:schemeClr val="accent5"/>
                </a:solidFill>
              </a:rPr>
              <a:t>(</a:t>
            </a:r>
            <a:r>
              <a:rPr lang="en-US" sz="3600" dirty="0">
                <a:solidFill>
                  <a:schemeClr val="accent5"/>
                </a:solidFill>
              </a:rPr>
              <a:t>4D space</a:t>
            </a:r>
            <a:r>
              <a:rPr lang="en-US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" y="1339924"/>
            <a:ext cx="7742584" cy="5518076"/>
          </a:xfrm>
        </p:spPr>
      </p:pic>
      <p:sp>
        <p:nvSpPr>
          <p:cNvPr id="5" name="TextBox 4"/>
          <p:cNvSpPr txBox="1"/>
          <p:nvPr/>
        </p:nvSpPr>
        <p:spPr>
          <a:xfrm>
            <a:off x="584864" y="6231135"/>
            <a:ext cx="586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Source: http://www.alevelgeography.com/drainage-basin-hydrological-system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50024" y="1642855"/>
            <a:ext cx="29728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does not come into or leave planet earth. Water is continuously transferred between the atmosphere and the oceans. This is known as the global hydrological cycle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en-US" dirty="0"/>
              <a:t>Complex</a:t>
            </a:r>
            <a:r>
              <a:rPr lang="sl-SI" dirty="0"/>
              <a:t> </a:t>
            </a:r>
            <a:r>
              <a:rPr lang="sl-SI" dirty="0" err="1" smtClean="0"/>
              <a:t>proceses</a:t>
            </a:r>
            <a:r>
              <a:rPr lang="en-US" dirty="0" smtClean="0"/>
              <a:t>: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governed by nature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essentially stochastic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u</a:t>
            </a:r>
            <a:r>
              <a:rPr lang="en-GB" dirty="0" err="1"/>
              <a:t>nique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non-recurring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changeable across space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non-linear</a:t>
            </a:r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6630552" y="6127188"/>
            <a:ext cx="53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(</a:t>
            </a:r>
            <a:r>
              <a:rPr lang="sl-SI" dirty="0" err="1"/>
              <a:t>Mikhail</a:t>
            </a:r>
            <a:r>
              <a:rPr lang="sl-SI" dirty="0"/>
              <a:t> </a:t>
            </a:r>
            <a:r>
              <a:rPr lang="sl-SI" dirty="0" err="1"/>
              <a:t>Lomonosov</a:t>
            </a:r>
            <a:r>
              <a:rPr lang="sl-SI" dirty="0"/>
              <a:t>  </a:t>
            </a:r>
            <a:r>
              <a:rPr lang="sl-SI" dirty="0" err="1"/>
              <a:t>law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mass</a:t>
            </a:r>
            <a:r>
              <a:rPr lang="sl-SI" dirty="0"/>
              <a:t> </a:t>
            </a:r>
            <a:r>
              <a:rPr lang="sl-SI" dirty="0" err="1"/>
              <a:t>conservation</a:t>
            </a:r>
            <a:r>
              <a:rPr lang="sl-SI" dirty="0"/>
              <a:t> in 1756)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7110987" y="6571796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Savinja - </a:t>
            </a:r>
            <a:r>
              <a:rPr lang="sl-SI" dirty="0" err="1">
                <a:solidFill>
                  <a:schemeClr val="accent5"/>
                </a:solidFill>
              </a:rPr>
              <a:t>vp</a:t>
            </a:r>
            <a:r>
              <a:rPr lang="sl-SI" dirty="0">
                <a:solidFill>
                  <a:schemeClr val="accent5"/>
                </a:solidFill>
              </a:rPr>
              <a:t> Nazarje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Savinja - </a:t>
            </a:r>
            <a:r>
              <a:rPr lang="sl-SI" dirty="0" err="1">
                <a:solidFill>
                  <a:schemeClr val="accent5"/>
                </a:solidFill>
              </a:rPr>
              <a:t>vp</a:t>
            </a:r>
            <a:r>
              <a:rPr lang="sl-SI" dirty="0">
                <a:solidFill>
                  <a:schemeClr val="accent5"/>
                </a:solidFill>
              </a:rPr>
              <a:t> Letuš 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Savinja – </a:t>
            </a:r>
            <a:r>
              <a:rPr lang="sl-SI" dirty="0" err="1">
                <a:solidFill>
                  <a:schemeClr val="accent5"/>
                </a:solidFill>
              </a:rPr>
              <a:t>vp</a:t>
            </a:r>
            <a:r>
              <a:rPr lang="sl-SI" dirty="0">
                <a:solidFill>
                  <a:schemeClr val="accent5"/>
                </a:solidFill>
              </a:rPr>
              <a:t> Medlog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Dreta – </a:t>
            </a:r>
            <a:r>
              <a:rPr lang="sl-SI" dirty="0" err="1">
                <a:solidFill>
                  <a:schemeClr val="accent5"/>
                </a:solidFill>
              </a:rPr>
              <a:t>vp</a:t>
            </a:r>
            <a:r>
              <a:rPr lang="sl-SI" dirty="0">
                <a:solidFill>
                  <a:schemeClr val="accent5"/>
                </a:solidFill>
              </a:rPr>
              <a:t> Kraše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2503" cy="874124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Goodnes</a:t>
            </a:r>
            <a:r>
              <a:rPr lang="en-US" b="1" dirty="0">
                <a:solidFill>
                  <a:srgbClr val="0070C0"/>
                </a:solidFill>
              </a:rPr>
              <a:t> of Fit for validation period - year 1990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199" y="1239250"/>
          <a:ext cx="10653586" cy="516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123">
                  <a:extLst>
                    <a:ext uri="{9D8B030D-6E8A-4147-A177-3AD203B41FA5}">
                      <a16:colId xmlns:a16="http://schemas.microsoft.com/office/drawing/2014/main" val="3455899347"/>
                    </a:ext>
                  </a:extLst>
                </a:gridCol>
                <a:gridCol w="6777002">
                  <a:extLst>
                    <a:ext uri="{9D8B030D-6E8A-4147-A177-3AD203B41FA5}">
                      <a16:colId xmlns:a16="http://schemas.microsoft.com/office/drawing/2014/main" val="257629551"/>
                    </a:ext>
                  </a:extLst>
                </a:gridCol>
                <a:gridCol w="2630461">
                  <a:extLst>
                    <a:ext uri="{9D8B030D-6E8A-4147-A177-3AD203B41FA5}">
                      <a16:colId xmlns:a16="http://schemas.microsoft.com/office/drawing/2014/main" val="2959255439"/>
                    </a:ext>
                  </a:extLst>
                </a:gridCol>
              </a:tblGrid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WS2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WS2_Name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NS (1.10-14.11.1990)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7077449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Savinja do VP Solčava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3597625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Dreta do VP Kraše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6690312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Ložnica do VP Levec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125034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Savinja do VP Celje II - brv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249595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Hudinja do VP Škofja 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sl-SI" sz="2400" b="0" i="0" u="none" strike="noStrike" dirty="0">
                        <a:solidFill>
                          <a:srgbClr val="0000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356551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Voglajna do VP Celje 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sl-SI" sz="2400" b="0" i="0" u="none" strike="noStrike" dirty="0">
                        <a:solidFill>
                          <a:srgbClr val="0000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446827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Savinja do VP Laško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9893757"/>
                  </a:ext>
                </a:extLst>
              </a:tr>
              <a:tr h="57357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0" i="0" u="none" strike="noStrike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Savinja do VP Veliko Širje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b="0" i="0" u="none" strike="noStrike" dirty="0">
                          <a:solidFill>
                            <a:srgbClr val="000001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30768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Savinja – </a:t>
            </a:r>
            <a:r>
              <a:rPr lang="sl-SI" dirty="0" err="1">
                <a:solidFill>
                  <a:schemeClr val="accent5"/>
                </a:solidFill>
              </a:rPr>
              <a:t>vp</a:t>
            </a:r>
            <a:r>
              <a:rPr lang="sl-SI" dirty="0">
                <a:solidFill>
                  <a:schemeClr val="accent5"/>
                </a:solidFill>
              </a:rPr>
              <a:t> Laško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Uncalibrated</a:t>
            </a:r>
            <a:r>
              <a:rPr lang="en-US" dirty="0" smtClean="0">
                <a:solidFill>
                  <a:schemeClr val="accent5"/>
                </a:solidFill>
              </a:rPr>
              <a:t> – </a:t>
            </a:r>
            <a:r>
              <a:rPr lang="en-US" sz="3600" dirty="0" smtClean="0">
                <a:solidFill>
                  <a:srgbClr val="0070C0"/>
                </a:solidFill>
              </a:rPr>
              <a:t>eliminated measurements noise example </a:t>
            </a:r>
            <a:endParaRPr lang="sl-SI" sz="3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4" y="1162797"/>
            <a:ext cx="10058400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213381"/>
            <a:ext cx="10515600" cy="104354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Calibrated</a:t>
            </a:r>
            <a:endParaRPr lang="sl-SI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1256926"/>
            <a:ext cx="10058400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Efficiency</a:t>
            </a:r>
            <a:endParaRPr lang="sl-SI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53190"/>
              </p:ext>
            </p:extLst>
          </p:nvPr>
        </p:nvGraphicFramePr>
        <p:xfrm>
          <a:off x="939800" y="1216968"/>
          <a:ext cx="6375400" cy="5420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181">
                  <a:extLst>
                    <a:ext uri="{9D8B030D-6E8A-4147-A177-3AD203B41FA5}">
                      <a16:colId xmlns:a16="http://schemas.microsoft.com/office/drawing/2014/main" val="1833365840"/>
                    </a:ext>
                  </a:extLst>
                </a:gridCol>
                <a:gridCol w="1203519">
                  <a:extLst>
                    <a:ext uri="{9D8B030D-6E8A-4147-A177-3AD203B41FA5}">
                      <a16:colId xmlns:a16="http://schemas.microsoft.com/office/drawing/2014/main" val="621853323"/>
                    </a:ext>
                  </a:extLst>
                </a:gridCol>
                <a:gridCol w="1203519">
                  <a:extLst>
                    <a:ext uri="{9D8B030D-6E8A-4147-A177-3AD203B41FA5}">
                      <a16:colId xmlns:a16="http://schemas.microsoft.com/office/drawing/2014/main" val="4281478860"/>
                    </a:ext>
                  </a:extLst>
                </a:gridCol>
                <a:gridCol w="943299">
                  <a:extLst>
                    <a:ext uri="{9D8B030D-6E8A-4147-A177-3AD203B41FA5}">
                      <a16:colId xmlns:a16="http://schemas.microsoft.com/office/drawing/2014/main" val="1821178002"/>
                    </a:ext>
                  </a:extLst>
                </a:gridCol>
                <a:gridCol w="1040882">
                  <a:extLst>
                    <a:ext uri="{9D8B030D-6E8A-4147-A177-3AD203B41FA5}">
                      <a16:colId xmlns:a16="http://schemas.microsoft.com/office/drawing/2014/main" val="1555783306"/>
                    </a:ext>
                  </a:extLst>
                </a:gridCol>
              </a:tblGrid>
              <a:tr h="47327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ESTIMATION</a:t>
                      </a:r>
                      <a:endParaRPr lang="sl-SI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1.10.1981-</a:t>
                      </a:r>
                      <a:br>
                        <a:rPr lang="sl-SI" sz="1400" u="none" strike="noStrike">
                          <a:effectLst/>
                        </a:rPr>
                      </a:br>
                      <a:r>
                        <a:rPr lang="sl-SI" sz="1400" u="none" strike="noStrike">
                          <a:effectLst/>
                        </a:rPr>
                        <a:t>31.12.1991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10 years period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965989565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PEST_type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Uncalib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Perfect fit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BEOPEST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GAP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extLst>
                  <a:ext uri="{0D108BD9-81ED-4DB2-BD59-A6C34878D82A}">
                    <a16:rowId xmlns:a16="http://schemas.microsoft.com/office/drawing/2014/main" val="887368189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Coeff. of determination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0.20221114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0.99999986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0.99999985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0.98427475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043768613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 dirty="0">
                          <a:effectLst/>
                        </a:rPr>
                        <a:t> Model </a:t>
                      </a:r>
                      <a:r>
                        <a:rPr lang="sl-SI" sz="1400" u="none" strike="noStrike" dirty="0" err="1">
                          <a:effectLst/>
                        </a:rPr>
                        <a:t>efficiency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-1.43670698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0.99999986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0.99999985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0.98003139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736269114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 dirty="0">
                          <a:effectLst/>
                        </a:rPr>
                        <a:t> </a:t>
                      </a:r>
                      <a:r>
                        <a:rPr lang="sl-SI" sz="1400" u="none" strike="noStrike" dirty="0" err="1">
                          <a:effectLst/>
                        </a:rPr>
                        <a:t>Kling-Gupta</a:t>
                      </a:r>
                      <a:r>
                        <a:rPr lang="sl-SI" sz="1400" u="none" strike="noStrike" dirty="0">
                          <a:effectLst/>
                        </a:rPr>
                        <a:t> </a:t>
                      </a:r>
                      <a:r>
                        <a:rPr lang="sl-SI" sz="1400" u="none" strike="noStrike" dirty="0" err="1">
                          <a:effectLst/>
                        </a:rPr>
                        <a:t>efficiency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0.01548047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0.99999026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0.99998011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0.93638967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209106573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Efficiency for log(Q)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-0.40112962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0.99999888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0.99999887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0.94828924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056065054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Flow weighted efficiency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-0.26136485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0.99999997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0.99999996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0.98843674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2891644008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Mean difference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-168.90532793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0.00282528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0.00382001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18.47635686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035005859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Efficiency for peak flows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-2.61414165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0.99999998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0.99999997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0.98586698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3319147622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Volume Error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0.42853933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0.99999044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0.99998708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0.93748858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2105371376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3452724971"/>
                  </a:ext>
                </a:extLst>
              </a:tr>
              <a:tr h="47327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VALIDATION</a:t>
                      </a:r>
                      <a:endParaRPr lang="sl-SI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1.10.2001-</a:t>
                      </a:r>
                      <a:br>
                        <a:rPr lang="sl-SI" sz="1400" u="none" strike="noStrike">
                          <a:effectLst/>
                        </a:rPr>
                      </a:br>
                      <a:r>
                        <a:rPr lang="sl-SI" sz="1400" u="none" strike="noStrike">
                          <a:effectLst/>
                        </a:rPr>
                        <a:t>31.12.2011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10 years period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465970294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PEST_type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Uncalib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Perfect fit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BEOPEST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GAP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extLst>
                  <a:ext uri="{0D108BD9-81ED-4DB2-BD59-A6C34878D82A}">
                    <a16:rowId xmlns:a16="http://schemas.microsoft.com/office/drawing/2014/main" val="1245549163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Coeff. of determination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0.13979933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0.99999981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0.99999979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0.94799054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3294220969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Model efficiency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-1.43126502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0.99999979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0.99999979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0.94790032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2810805828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Kling-Gupta efficiency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0.01823037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0.99986979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0.99992483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0.95712343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6859537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Efficiency for log(Q)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-1.77575874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0.99999750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0.99999748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0.97555861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647795030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Flow weighted efficiency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-0.14028966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0.99999985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0.99999984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0.96343725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679786216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Mean difference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-121.24852609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-0.00259352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0.00252695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-2.30084655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401836305"/>
                  </a:ext>
                </a:extLst>
              </a:tr>
              <a:tr h="23419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>
                          <a:effectLst/>
                        </a:rPr>
                        <a:t> Efficiency for peak flows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-1.99882597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0.99999952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0.99999954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0.93617965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2468149546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u="none" strike="noStrike" dirty="0">
                          <a:effectLst/>
                        </a:rPr>
                        <a:t> </a:t>
                      </a:r>
                      <a:r>
                        <a:rPr lang="sl-SI" sz="1400" u="none" strike="noStrike" dirty="0" err="1">
                          <a:effectLst/>
                        </a:rPr>
                        <a:t>Volume</a:t>
                      </a:r>
                      <a:r>
                        <a:rPr lang="sl-SI" sz="1400" u="none" strike="noStrike" dirty="0">
                          <a:effectLst/>
                        </a:rPr>
                        <a:t> </a:t>
                      </a:r>
                      <a:r>
                        <a:rPr lang="sl-SI" sz="1400" u="none" strike="noStrike" dirty="0" err="1">
                          <a:effectLst/>
                        </a:rPr>
                        <a:t>Error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0.49998999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0.99998930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0.99998958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0.99051167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9" marR="4879" marT="4879" marB="0" anchor="b"/>
                </a:tc>
                <a:extLst>
                  <a:ext uri="{0D108BD9-81ED-4DB2-BD59-A6C34878D82A}">
                    <a16:rowId xmlns:a16="http://schemas.microsoft.com/office/drawing/2014/main" val="160566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9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8" y="0"/>
            <a:ext cx="10515600" cy="104354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GAP validation</a:t>
            </a:r>
            <a:endParaRPr lang="sl-SI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" y="1200478"/>
            <a:ext cx="10058400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/>
          <a:lstStyle/>
          <a:p>
            <a:r>
              <a:rPr lang="sl-SI" dirty="0" smtClean="0">
                <a:solidFill>
                  <a:schemeClr val="accent5"/>
                </a:solidFill>
              </a:rPr>
              <a:t>1</a:t>
            </a:r>
            <a:r>
              <a:rPr lang="en-US" baseline="30000" dirty="0" err="1" smtClean="0">
                <a:solidFill>
                  <a:schemeClr val="accent5"/>
                </a:solidFill>
              </a:rPr>
              <a:t>st</a:t>
            </a:r>
            <a:r>
              <a:rPr lang="en-US" dirty="0" smtClean="0">
                <a:solidFill>
                  <a:schemeClr val="accent5"/>
                </a:solidFill>
              </a:rPr>
              <a:t> _</a:t>
            </a:r>
            <a:r>
              <a:rPr lang="sl-SI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Why </a:t>
            </a:r>
            <a:r>
              <a:rPr lang="en-US" dirty="0">
                <a:solidFill>
                  <a:schemeClr val="accent5"/>
                </a:solidFill>
              </a:rPr>
              <a:t>use a </a:t>
            </a:r>
            <a:r>
              <a:rPr lang="sl-SI" dirty="0" smtClean="0">
                <a:solidFill>
                  <a:schemeClr val="accent5"/>
                </a:solidFill>
              </a:rPr>
              <a:t>P-R </a:t>
            </a:r>
            <a:r>
              <a:rPr lang="en-US" dirty="0" smtClean="0">
                <a:solidFill>
                  <a:schemeClr val="accent5"/>
                </a:solidFill>
              </a:rPr>
              <a:t>modeling?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13" y="1699592"/>
            <a:ext cx="10515600" cy="5019260"/>
          </a:xfrm>
        </p:spPr>
        <p:txBody>
          <a:bodyPr>
            <a:normAutofit/>
          </a:bodyPr>
          <a:lstStyle/>
          <a:p>
            <a:r>
              <a:rPr lang="en-US" dirty="0" smtClean="0"/>
              <a:t>for education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decision support</a:t>
            </a:r>
          </a:p>
          <a:p>
            <a:r>
              <a:rPr lang="en-US" dirty="0" smtClean="0"/>
              <a:t>for data quality control</a:t>
            </a:r>
          </a:p>
          <a:p>
            <a:r>
              <a:rPr lang="en-US" dirty="0" smtClean="0"/>
              <a:t>for water balance studies</a:t>
            </a:r>
          </a:p>
          <a:p>
            <a:r>
              <a:rPr lang="en-US" dirty="0" smtClean="0"/>
              <a:t>for drought runoff forecasting (irrigation)</a:t>
            </a:r>
          </a:p>
          <a:p>
            <a:r>
              <a:rPr lang="en-US" dirty="0" smtClean="0"/>
              <a:t>for fire risk warning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runoff forecasting/prediction </a:t>
            </a:r>
            <a:r>
              <a:rPr lang="en-US" dirty="0" smtClean="0"/>
              <a:t>(flood warning and reservoir operation)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what happens if’ questions in watershed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7110987" y="6571796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Conclusions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90600" y="1507808"/>
            <a:ext cx="8579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sz="2800" dirty="0" smtClean="0"/>
              <a:t>using of PEST tools - Gauss-Marquardt-</a:t>
            </a:r>
            <a:r>
              <a:rPr lang="en-US" sz="2800" dirty="0" err="1" smtClean="0"/>
              <a:t>Levenberg</a:t>
            </a:r>
            <a:r>
              <a:rPr lang="en-US" sz="2800" dirty="0" smtClean="0"/>
              <a:t>    algorithm with included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SVD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800" dirty="0" err="1"/>
              <a:t>Tikhonov</a:t>
            </a:r>
            <a:r>
              <a:rPr lang="sl-SI" sz="2800" dirty="0"/>
              <a:t> </a:t>
            </a:r>
            <a:r>
              <a:rPr lang="sl-SI" sz="2800" dirty="0" err="1" smtClean="0"/>
              <a:t>regularization</a:t>
            </a:r>
            <a:endParaRPr lang="en-US" sz="2800" dirty="0" smtClean="0"/>
          </a:p>
          <a:p>
            <a:pPr marL="358775" lvl="1" defTabSz="179388"/>
            <a:r>
              <a:rPr lang="en-US" sz="2800" dirty="0" smtClean="0"/>
              <a:t>we can successfully estimate thousands of parameters with minimum error variance to objective function.</a:t>
            </a:r>
          </a:p>
          <a:p>
            <a:pPr marL="0" lvl="1"/>
            <a:endParaRPr lang="en-US" sz="2800" dirty="0" smtClean="0"/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en-US" sz="2800" dirty="0" smtClean="0"/>
              <a:t> using of PEST tools we significantly decrease calibration noise</a:t>
            </a:r>
            <a:endParaRPr lang="en-US" sz="2800" dirty="0"/>
          </a:p>
          <a:p>
            <a:pPr marL="0"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0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/>
          <a:lstStyle/>
          <a:p>
            <a:r>
              <a:rPr lang="sl-SI" dirty="0" smtClean="0">
                <a:solidFill>
                  <a:schemeClr val="accent5"/>
                </a:solidFill>
              </a:rPr>
              <a:t>2</a:t>
            </a:r>
            <a:r>
              <a:rPr lang="en-US" baseline="30000" dirty="0" err="1" smtClean="0">
                <a:solidFill>
                  <a:schemeClr val="accent5"/>
                </a:solidFill>
              </a:rPr>
              <a:t>nd</a:t>
            </a:r>
            <a:r>
              <a:rPr lang="en-US" dirty="0" smtClean="0">
                <a:solidFill>
                  <a:schemeClr val="accent5"/>
                </a:solidFill>
              </a:rPr>
              <a:t> _ Why </a:t>
            </a:r>
            <a:r>
              <a:rPr lang="en-US" dirty="0">
                <a:solidFill>
                  <a:schemeClr val="accent5"/>
                </a:solidFill>
              </a:rPr>
              <a:t>use a </a:t>
            </a:r>
            <a:r>
              <a:rPr lang="sl-SI" dirty="0" smtClean="0">
                <a:solidFill>
                  <a:schemeClr val="accent5"/>
                </a:solidFill>
              </a:rPr>
              <a:t>P-R </a:t>
            </a:r>
            <a:r>
              <a:rPr lang="en-US" dirty="0" smtClean="0">
                <a:solidFill>
                  <a:schemeClr val="accent5"/>
                </a:solidFill>
              </a:rPr>
              <a:t>modeling?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515"/>
            <a:ext cx="10515600" cy="50192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compute design floods for </a:t>
            </a:r>
            <a:r>
              <a:rPr lang="en-US" dirty="0" smtClean="0">
                <a:solidFill>
                  <a:srgbClr val="FF0000"/>
                </a:solidFill>
              </a:rPr>
              <a:t>flood risk detection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 extend runoff data series (or filling gaps)</a:t>
            </a:r>
          </a:p>
          <a:p>
            <a:r>
              <a:rPr lang="en-US" dirty="0" smtClean="0"/>
              <a:t>to compute design floods for dam safety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investigate the effects of land-use changes within the catchment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simulate discharge from ungauged catchments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simulate climate change effects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i</a:t>
            </a:r>
            <a:r>
              <a:rPr lang="en-US" dirty="0" err="1" smtClean="0"/>
              <a:t>nflow</a:t>
            </a:r>
            <a:r>
              <a:rPr lang="en-US" dirty="0" smtClean="0"/>
              <a:t> </a:t>
            </a:r>
            <a:r>
              <a:rPr lang="en-US" dirty="0"/>
              <a:t>forecast  </a:t>
            </a:r>
            <a:r>
              <a:rPr lang="en-US" dirty="0" smtClean="0"/>
              <a:t>the </a:t>
            </a:r>
            <a:r>
              <a:rPr lang="en-US" dirty="0"/>
              <a:t>most important input data in </a:t>
            </a:r>
            <a:r>
              <a:rPr lang="en-US" dirty="0" smtClean="0"/>
              <a:t>hydropower</a:t>
            </a:r>
          </a:p>
          <a:p>
            <a:r>
              <a:rPr lang="en-US" dirty="0"/>
              <a:t>to compute energy production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7110987" y="6571796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385003"/>
            <a:ext cx="10515600" cy="1325563"/>
          </a:xfrm>
        </p:spPr>
        <p:txBody>
          <a:bodyPr/>
          <a:lstStyle/>
          <a:p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 smtClean="0">
                <a:solidFill>
                  <a:schemeClr val="accent5"/>
                </a:solidFill>
              </a:rPr>
              <a:t>basic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sl-SI" dirty="0" err="1" smtClean="0">
                <a:solidFill>
                  <a:schemeClr val="accent5"/>
                </a:solidFill>
              </a:rPr>
              <a:t>principle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7" y="4005472"/>
            <a:ext cx="2349945" cy="253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186" y="363606"/>
            <a:ext cx="8280428" cy="624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7110987" y="6571796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Modeling</a:t>
            </a:r>
            <a:r>
              <a:rPr lang="sl-SI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noise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53" y="1552536"/>
            <a:ext cx="10515600" cy="5019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 Structural noise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noise (semi-</a:t>
            </a:r>
            <a:r>
              <a:rPr lang="fr-FR" dirty="0" err="1" smtClean="0"/>
              <a:t>distributed</a:t>
            </a:r>
            <a:r>
              <a:rPr lang="fr-FR" dirty="0" smtClean="0"/>
              <a:t>,…)</a:t>
            </a: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Design </a:t>
            </a:r>
            <a:r>
              <a:rPr lang="fr-FR" dirty="0" smtClean="0"/>
              <a:t>noise</a:t>
            </a: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/>
              <a:t>Calibration </a:t>
            </a:r>
            <a:r>
              <a:rPr lang="fr-FR" b="1" dirty="0" smtClean="0"/>
              <a:t>noise (</a:t>
            </a:r>
            <a:r>
              <a:rPr lang="fr-FR" b="1" dirty="0" err="1" smtClean="0"/>
              <a:t>parameter</a:t>
            </a:r>
            <a:r>
              <a:rPr lang="fr-FR" b="1" dirty="0" smtClean="0"/>
              <a:t> estimation </a:t>
            </a:r>
            <a:r>
              <a:rPr lang="fr-FR" b="1" dirty="0"/>
              <a:t>noise</a:t>
            </a:r>
            <a:r>
              <a:rPr lang="fr-FR" b="1" dirty="0" smtClean="0"/>
              <a:t>)</a:t>
            </a:r>
            <a:endParaRPr lang="en-US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 Measurements noise (P [</a:t>
            </a:r>
            <a:r>
              <a:rPr lang="en-US" dirty="0" err="1" smtClean="0">
                <a:solidFill>
                  <a:srgbClr val="FF0000"/>
                </a:solidFill>
              </a:rPr>
              <a:t>rr</a:t>
            </a:r>
            <a:r>
              <a:rPr lang="en-US" dirty="0" smtClean="0">
                <a:solidFill>
                  <a:srgbClr val="FF0000"/>
                </a:solidFill>
              </a:rPr>
              <a:t>], T, E, </a:t>
            </a:r>
            <a:r>
              <a:rPr lang="en-US" dirty="0" err="1" smtClean="0">
                <a:solidFill>
                  <a:srgbClr val="FF0000"/>
                </a:solidFill>
              </a:rPr>
              <a:t>Evap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 Computer </a:t>
            </a:r>
            <a:r>
              <a:rPr lang="en-US" dirty="0">
                <a:solidFill>
                  <a:srgbClr val="FF0000"/>
                </a:solidFill>
              </a:rPr>
              <a:t>noise (discrete </a:t>
            </a:r>
            <a:r>
              <a:rPr lang="en-US" dirty="0" smtClean="0">
                <a:solidFill>
                  <a:srgbClr val="FF0000"/>
                </a:solidFill>
              </a:rPr>
              <a:t>numbers</a:t>
            </a:r>
            <a:r>
              <a:rPr lang="en-US" dirty="0">
                <a:solidFill>
                  <a:srgbClr val="FF0000"/>
                </a:solidFill>
              </a:rPr>
              <a:t>, double </a:t>
            </a:r>
            <a:r>
              <a:rPr lang="en-US" dirty="0" smtClean="0">
                <a:solidFill>
                  <a:srgbClr val="FF0000"/>
                </a:solidFill>
              </a:rPr>
              <a:t>precisions,…)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7110987" y="6571796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3"/>
              </a:rPr>
              <a:t>HBV</a:t>
            </a:r>
            <a:r>
              <a:rPr lang="en-US" dirty="0"/>
              <a:t> - </a:t>
            </a:r>
            <a:r>
              <a:rPr lang="en-US" dirty="0" err="1"/>
              <a:t>Hydrologiska</a:t>
            </a:r>
            <a:r>
              <a:rPr lang="en-US" dirty="0"/>
              <a:t> </a:t>
            </a:r>
            <a:r>
              <a:rPr lang="en-US" dirty="0" err="1"/>
              <a:t>Byråns</a:t>
            </a:r>
            <a:r>
              <a:rPr lang="en-US" dirty="0"/>
              <a:t> </a:t>
            </a:r>
            <a:r>
              <a:rPr lang="en-US" dirty="0" err="1"/>
              <a:t>Vattenbalansavdelning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(</a:t>
            </a:r>
            <a:r>
              <a:rPr lang="en-US" dirty="0">
                <a:solidFill>
                  <a:schemeClr val="accent5"/>
                </a:solidFill>
              </a:rPr>
              <a:t>Hydrological Agency Water Balance Department</a:t>
            </a:r>
            <a:r>
              <a:rPr lang="sl-SI" dirty="0"/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696454"/>
            <a:ext cx="10515600" cy="48424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HBV model (</a:t>
            </a:r>
            <a:r>
              <a:rPr lang="en-US" dirty="0" err="1"/>
              <a:t>Bergström</a:t>
            </a:r>
            <a:r>
              <a:rPr lang="en-US" dirty="0"/>
              <a:t>, 1976, 1992) is a rainfall-runoff model, which includes conceptual numerical descriptions of hydrological processes at the catchment scale. The general water balance can be described as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en-US" dirty="0"/>
              <a:t>Where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en-US" dirty="0"/>
              <a:t>P = precipitation</a:t>
            </a:r>
          </a:p>
          <a:p>
            <a:pPr marL="0" indent="0">
              <a:buNone/>
            </a:pPr>
            <a:r>
              <a:rPr lang="en-US" dirty="0"/>
              <a:t> E = evapotranspiration</a:t>
            </a:r>
          </a:p>
          <a:p>
            <a:pPr marL="0" indent="0">
              <a:buNone/>
            </a:pPr>
            <a:r>
              <a:rPr lang="en-US" dirty="0"/>
              <a:t> Q = runoff</a:t>
            </a:r>
          </a:p>
          <a:p>
            <a:pPr marL="0" indent="0">
              <a:buNone/>
            </a:pPr>
            <a:r>
              <a:rPr lang="en-US" dirty="0"/>
              <a:t> SP = snow pack</a:t>
            </a:r>
          </a:p>
          <a:p>
            <a:pPr marL="0" indent="0">
              <a:buNone/>
            </a:pPr>
            <a:r>
              <a:rPr lang="en-US" dirty="0"/>
              <a:t> SM = soil moisture</a:t>
            </a:r>
          </a:p>
          <a:p>
            <a:pPr marL="0" indent="0">
              <a:buNone/>
            </a:pPr>
            <a:r>
              <a:rPr lang="en-US" dirty="0"/>
              <a:t> TZ = storage in soil top zone (introduced in HBV-light) </a:t>
            </a:r>
          </a:p>
          <a:p>
            <a:pPr marL="0" indent="0">
              <a:buNone/>
            </a:pPr>
            <a:r>
              <a:rPr lang="en-US" dirty="0"/>
              <a:t> UZ = upper groundwater zone</a:t>
            </a:r>
            <a:r>
              <a:rPr lang="sl-SI" dirty="0"/>
              <a:t> </a:t>
            </a:r>
            <a:r>
              <a:rPr lang="sl-SI" dirty="0" err="1"/>
              <a:t>storage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LZ =</a:t>
            </a:r>
            <a:r>
              <a:rPr lang="sl-SI" dirty="0"/>
              <a:t> </a:t>
            </a:r>
            <a:r>
              <a:rPr lang="en-US" dirty="0"/>
              <a:t>lower groundwater zone</a:t>
            </a:r>
            <a:r>
              <a:rPr lang="sl-SI" dirty="0"/>
              <a:t> </a:t>
            </a:r>
            <a:r>
              <a:rPr lang="sl-SI" dirty="0" err="1"/>
              <a:t>storage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lakes = lake volume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160713" y="2558842"/>
          <a:ext cx="819308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načba" r:id="rId4" imgW="3073320" imgH="393480" progId="Equation.3">
                  <p:embed/>
                </p:oleObj>
              </mc:Choice>
              <mc:Fallback>
                <p:oleObj name="Enačba" r:id="rId4" imgW="3073320" imgH="39348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0713" y="2558842"/>
                        <a:ext cx="8193087" cy="10493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43" y="41793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Semi-d</a:t>
            </a:r>
            <a:r>
              <a:rPr lang="sl-SI" dirty="0" err="1" smtClean="0">
                <a:solidFill>
                  <a:schemeClr val="accent5"/>
                </a:solidFill>
              </a:rPr>
              <a:t>istribution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26" y="417932"/>
            <a:ext cx="6743209" cy="5991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482" y="1941860"/>
            <a:ext cx="3972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Subdivides a large problem into smaller, simpler parts </a:t>
            </a:r>
            <a:r>
              <a:rPr lang="en-US" sz="2400" dirty="0" smtClean="0"/>
              <a:t>with unique characteristic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Elevation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Vegetation zones</a:t>
            </a:r>
            <a:endParaRPr lang="sl-SI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7110987" y="6571796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482" y="4829549"/>
            <a:ext cx="3411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Conceptual </a:t>
            </a:r>
            <a:r>
              <a:rPr lang="en-US" sz="3600" dirty="0">
                <a:solidFill>
                  <a:srgbClr val="FF0000"/>
                </a:solidFill>
              </a:rPr>
              <a:t>noise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199682"/>
            <a:ext cx="10515600" cy="1325563"/>
          </a:xfrm>
        </p:spPr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HBV </a:t>
            </a:r>
            <a:r>
              <a:rPr lang="sl-SI" dirty="0" err="1">
                <a:solidFill>
                  <a:schemeClr val="accent5"/>
                </a:solidFill>
              </a:rPr>
              <a:t>overview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36" y="173524"/>
            <a:ext cx="5896179" cy="61828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884-3D43-4475-A64F-2FC488D950B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482" y="1591476"/>
            <a:ext cx="31175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HBV model is a </a:t>
            </a:r>
            <a:r>
              <a:rPr lang="en-US" sz="2400" b="1" dirty="0">
                <a:solidFill>
                  <a:srgbClr val="FF0000"/>
                </a:solidFill>
              </a:rPr>
              <a:t>simple multi-tank-type model </a:t>
            </a:r>
            <a:r>
              <a:rPr lang="en-US" sz="2400" dirty="0"/>
              <a:t>for simulating runoff.</a:t>
            </a: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744FE-4B4B-48A0-AFC1-55BAC3929FE6}"/>
              </a:ext>
            </a:extLst>
          </p:cNvPr>
          <p:cNvSpPr txBox="1"/>
          <p:nvPr/>
        </p:nvSpPr>
        <p:spPr>
          <a:xfrm>
            <a:off x="6641951" y="6596390"/>
            <a:ext cx="47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XXVIII Danube Conference, Kyiv, Ukraine, November 6-8, 2019</a:t>
            </a:r>
            <a:endParaRPr lang="sl-SI" sz="1400" dirty="0">
              <a:solidFill>
                <a:srgbClr val="0070C0"/>
              </a:solidFill>
            </a:endParaRPr>
          </a:p>
          <a:p>
            <a:pPr algn="r"/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482" y="4448549"/>
            <a:ext cx="3411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Conceptual </a:t>
            </a:r>
            <a:r>
              <a:rPr lang="en-US" sz="3600" dirty="0">
                <a:solidFill>
                  <a:srgbClr val="FF0000"/>
                </a:solidFill>
              </a:rPr>
              <a:t>noise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1243</Words>
  <Application>Microsoft Office PowerPoint</Application>
  <PresentationFormat>Widescreen</PresentationFormat>
  <Paragraphs>307</Paragraphs>
  <Slides>30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Enačba</vt:lpstr>
      <vt:lpstr>Calibration of hydrological models by PEST</vt:lpstr>
      <vt:lpstr>The drainage basin hydrological cycle (4D space)</vt:lpstr>
      <vt:lpstr>1st _ Why use a P-R modeling?</vt:lpstr>
      <vt:lpstr>2nd _ Why use a P-R modeling?</vt:lpstr>
      <vt:lpstr>The basic principle</vt:lpstr>
      <vt:lpstr>Modeling noise</vt:lpstr>
      <vt:lpstr>HBV - Hydrologiska Byråns Vattenbalansavdelning (Hydrological Agency Water Balance Department)  </vt:lpstr>
      <vt:lpstr>Semi-distribution</vt:lpstr>
      <vt:lpstr>HBV overview</vt:lpstr>
      <vt:lpstr>Model of Computed Runoff</vt:lpstr>
      <vt:lpstr>Equations Overview</vt:lpstr>
      <vt:lpstr>Vegetation Zone Parameters</vt:lpstr>
      <vt:lpstr>Catchment Parameters</vt:lpstr>
      <vt:lpstr>Effect of TT</vt:lpstr>
      <vt:lpstr>Model Calibration</vt:lpstr>
      <vt:lpstr>BeoPEST is an tool for model calibration</vt:lpstr>
      <vt:lpstr>Savinja Catchment Case</vt:lpstr>
      <vt:lpstr>Savinja 77 sub-catchments;  II. model</vt:lpstr>
      <vt:lpstr>Goodnes of Fit for calibration period - year 2007</vt:lpstr>
      <vt:lpstr>Savinja - vp Nazarje</vt:lpstr>
      <vt:lpstr>Savinja - vp Letuš 1</vt:lpstr>
      <vt:lpstr>Savinja – vp Medlog</vt:lpstr>
      <vt:lpstr>Dreta – vp Kraše</vt:lpstr>
      <vt:lpstr>Goodnes of Fit for validation period - year 1990</vt:lpstr>
      <vt:lpstr>Savinja – vp Laško</vt:lpstr>
      <vt:lpstr>Uncalibrated – eliminated measurements noise example </vt:lpstr>
      <vt:lpstr>Calibrated</vt:lpstr>
      <vt:lpstr>Efficiency</vt:lpstr>
      <vt:lpstr>GAP validation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Sapač, Klaudija</dc:creator>
  <cp:lastModifiedBy>AVidmar</cp:lastModifiedBy>
  <cp:revision>62</cp:revision>
  <dcterms:created xsi:type="dcterms:W3CDTF">2019-11-04T05:39:50Z</dcterms:created>
  <dcterms:modified xsi:type="dcterms:W3CDTF">2019-11-06T13:17:44Z</dcterms:modified>
</cp:coreProperties>
</file>